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1"/>
  </p:notesMasterIdLst>
  <p:handoutMasterIdLst>
    <p:handoutMasterId r:id="rId82"/>
  </p:handoutMasterIdLst>
  <p:sldIdLst>
    <p:sldId id="767" r:id="rId2"/>
    <p:sldId id="768" r:id="rId3"/>
    <p:sldId id="475" r:id="rId4"/>
    <p:sldId id="646" r:id="rId5"/>
    <p:sldId id="762" r:id="rId6"/>
    <p:sldId id="797" r:id="rId7"/>
    <p:sldId id="769" r:id="rId8"/>
    <p:sldId id="716" r:id="rId9"/>
    <p:sldId id="770" r:id="rId10"/>
    <p:sldId id="771" r:id="rId11"/>
    <p:sldId id="774" r:id="rId12"/>
    <p:sldId id="772" r:id="rId13"/>
    <p:sldId id="773" r:id="rId14"/>
    <p:sldId id="775" r:id="rId15"/>
    <p:sldId id="776" r:id="rId16"/>
    <p:sldId id="777" r:id="rId17"/>
    <p:sldId id="778" r:id="rId18"/>
    <p:sldId id="779" r:id="rId19"/>
    <p:sldId id="780" r:id="rId20"/>
    <p:sldId id="781" r:id="rId21"/>
    <p:sldId id="782" r:id="rId22"/>
    <p:sldId id="783" r:id="rId23"/>
    <p:sldId id="784" r:id="rId24"/>
    <p:sldId id="785" r:id="rId25"/>
    <p:sldId id="786" r:id="rId26"/>
    <p:sldId id="787" r:id="rId27"/>
    <p:sldId id="789" r:id="rId28"/>
    <p:sldId id="794" r:id="rId29"/>
    <p:sldId id="796" r:id="rId30"/>
    <p:sldId id="795" r:id="rId31"/>
    <p:sldId id="798" r:id="rId32"/>
    <p:sldId id="804" r:id="rId33"/>
    <p:sldId id="805" r:id="rId34"/>
    <p:sldId id="806" r:id="rId35"/>
    <p:sldId id="799" r:id="rId36"/>
    <p:sldId id="800" r:id="rId37"/>
    <p:sldId id="801" r:id="rId38"/>
    <p:sldId id="807" r:id="rId39"/>
    <p:sldId id="808" r:id="rId40"/>
    <p:sldId id="809" r:id="rId41"/>
    <p:sldId id="810" r:id="rId42"/>
    <p:sldId id="811" r:id="rId43"/>
    <p:sldId id="812" r:id="rId44"/>
    <p:sldId id="813" r:id="rId45"/>
    <p:sldId id="814" r:id="rId46"/>
    <p:sldId id="816" r:id="rId47"/>
    <p:sldId id="817" r:id="rId48"/>
    <p:sldId id="820" r:id="rId49"/>
    <p:sldId id="821" r:id="rId50"/>
    <p:sldId id="818" r:id="rId51"/>
    <p:sldId id="822" r:id="rId52"/>
    <p:sldId id="823" r:id="rId53"/>
    <p:sldId id="824" r:id="rId54"/>
    <p:sldId id="825" r:id="rId55"/>
    <p:sldId id="826" r:id="rId56"/>
    <p:sldId id="827" r:id="rId57"/>
    <p:sldId id="828" r:id="rId58"/>
    <p:sldId id="830" r:id="rId59"/>
    <p:sldId id="831" r:id="rId60"/>
    <p:sldId id="832" r:id="rId61"/>
    <p:sldId id="833" r:id="rId62"/>
    <p:sldId id="829" r:id="rId63"/>
    <p:sldId id="834" r:id="rId64"/>
    <p:sldId id="835" r:id="rId65"/>
    <p:sldId id="836" r:id="rId66"/>
    <p:sldId id="837" r:id="rId67"/>
    <p:sldId id="838" r:id="rId68"/>
    <p:sldId id="839" r:id="rId69"/>
    <p:sldId id="840" r:id="rId70"/>
    <p:sldId id="841" r:id="rId71"/>
    <p:sldId id="842" r:id="rId72"/>
    <p:sldId id="843" r:id="rId73"/>
    <p:sldId id="711" r:id="rId74"/>
    <p:sldId id="758" r:id="rId75"/>
    <p:sldId id="844" r:id="rId76"/>
    <p:sldId id="845" r:id="rId77"/>
    <p:sldId id="846" r:id="rId78"/>
    <p:sldId id="847" r:id="rId79"/>
    <p:sldId id="848" r:id="rId80"/>
  </p:sldIdLst>
  <p:sldSz cx="13681075" cy="7921625"/>
  <p:notesSz cx="6858000" cy="9144000"/>
  <p:embeddedFontLst>
    <p:embeddedFont>
      <p:font typeface="Calibri" panose="020F0502020204030204" pitchFamily="34" charset="0"/>
      <p:regular r:id="rId83"/>
      <p:bold r:id="rId84"/>
      <p:italic r:id="rId85"/>
      <p:boldItalic r:id="rId86"/>
    </p:embeddedFont>
    <p:embeddedFont>
      <p:font typeface="Impact" panose="020B0806030902050204" pitchFamily="34" charset="0"/>
      <p:regular r:id="rId87"/>
    </p:embeddedFont>
    <p:embeddedFont>
      <p:font typeface="Copperplate Gothic Bold" panose="020E0705020206020404" pitchFamily="34" charset="0"/>
      <p:regular r:id="rId88"/>
    </p:embeddedFont>
    <p:embeddedFont>
      <p:font typeface="华文仿宋" panose="02010600040101010101" pitchFamily="2" charset="-122"/>
      <p:regular r:id="rId89"/>
    </p:embeddedFont>
    <p:embeddedFont>
      <p:font typeface="微软雅黑" panose="020B0503020204020204" pitchFamily="34" charset="-122"/>
      <p:regular r:id="rId90"/>
      <p:bold r:id="rId91"/>
    </p:embeddedFont>
    <p:embeddedFont>
      <p:font typeface="等线" panose="02010600030101010101" pitchFamily="2" charset="-122"/>
      <p:regular r:id="rId92"/>
      <p:bold r:id="rId93"/>
    </p:embeddedFont>
  </p:embeddedFontLst>
  <p:defaultText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95">
          <p15:clr>
            <a:srgbClr val="A4A3A4"/>
          </p15:clr>
        </p15:guide>
        <p15:guide id="2" pos="430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a:srgbClr val="64A9F3"/>
    <a:srgbClr val="E9E9E9"/>
    <a:srgbClr val="0859CE"/>
    <a:srgbClr val="0066CC"/>
    <a:srgbClr val="0079FA"/>
    <a:srgbClr val="5491D3"/>
    <a:srgbClr val="0066FF"/>
    <a:srgbClr val="3094E1"/>
    <a:srgbClr val="0072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18" autoAdjust="0"/>
    <p:restoredTop sz="89425" autoAdjust="0"/>
  </p:normalViewPr>
  <p:slideViewPr>
    <p:cSldViewPr>
      <p:cViewPr>
        <p:scale>
          <a:sx n="66" d="100"/>
          <a:sy n="66" d="100"/>
        </p:scale>
        <p:origin x="420" y="-168"/>
      </p:cViewPr>
      <p:guideLst>
        <p:guide orient="horz" pos="2495"/>
        <p:guide pos="4309"/>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65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font" Target="fonts/font4.fntdata"/><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EA7928A-6768-42EA-84F9-67EC3E2C67DF}" type="datetimeFigureOut">
              <a:rPr lang="zh-CN" altLang="en-US" smtClean="0"/>
              <a:pPr/>
              <a:t>2025/2/10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5F94B5C-0645-4432-9EF6-EBCBBB7CB0C6}" type="slidenum">
              <a:rPr lang="zh-CN" altLang="en-US" smtClean="0"/>
              <a:pPr/>
              <a:t>‹#›</a:t>
            </a:fld>
            <a:endParaRPr lang="zh-CN" altLang="en-US"/>
          </a:p>
        </p:txBody>
      </p:sp>
    </p:spTree>
    <p:extLst>
      <p:ext uri="{BB962C8B-B14F-4D97-AF65-F5344CB8AC3E}">
        <p14:creationId xmlns:p14="http://schemas.microsoft.com/office/powerpoint/2010/main" val="20317588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7600EA-C80B-4463-BA7F-F7A5A4D4D639}" type="datetimeFigureOut">
              <a:rPr lang="zh-CN" altLang="en-US" smtClean="0"/>
              <a:pPr/>
              <a:t>2025/2/10</a:t>
            </a:fld>
            <a:endParaRPr lang="zh-CN" altLang="en-US"/>
          </a:p>
        </p:txBody>
      </p:sp>
      <p:sp>
        <p:nvSpPr>
          <p:cNvPr id="4" name="幻灯片图像占位符 3"/>
          <p:cNvSpPr>
            <a:spLocks noGrp="1" noRot="1" noChangeAspect="1"/>
          </p:cNvSpPr>
          <p:nvPr>
            <p:ph type="sldImg" idx="2"/>
          </p:nvPr>
        </p:nvSpPr>
        <p:spPr>
          <a:xfrm>
            <a:off x="468313" y="685800"/>
            <a:ext cx="59213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88EDA8-AA38-4EC8-A4A2-C9E52DD3CCD9}" type="slidenum">
              <a:rPr lang="zh-CN" altLang="en-US" smtClean="0"/>
              <a:pPr/>
              <a:t>‹#›</a:t>
            </a:fld>
            <a:endParaRPr lang="zh-CN" altLang="en-US"/>
          </a:p>
        </p:txBody>
      </p:sp>
    </p:spTree>
    <p:extLst>
      <p:ext uri="{BB962C8B-B14F-4D97-AF65-F5344CB8AC3E}">
        <p14:creationId xmlns:p14="http://schemas.microsoft.com/office/powerpoint/2010/main" val="1578287883"/>
      </p:ext>
    </p:extLst>
  </p:cSld>
  <p:clrMap bg1="lt1" tx1="dk1" bg2="lt2" tx2="dk2" accent1="accent1" accent2="accent2" accent3="accent3" accent4="accent4" accent5="accent5" accent6="accent6" hlink="hlink" folHlink="folHlink"/>
  <p:hf hdr="0" ftr="0" dt="0"/>
  <p:notesStyle>
    <a:lvl1pPr marL="0" algn="l" defTabSz="1234440" rtl="0" eaLnBrk="1" latinLnBrk="0" hangingPunct="1">
      <a:defRPr sz="1600" kern="1200">
        <a:solidFill>
          <a:schemeClr val="tx1"/>
        </a:solidFill>
        <a:latin typeface="+mn-lt"/>
        <a:ea typeface="+mn-ea"/>
        <a:cs typeface="+mn-cs"/>
      </a:defRPr>
    </a:lvl1pPr>
    <a:lvl2pPr marL="617220" algn="l" defTabSz="1234440" rtl="0" eaLnBrk="1" latinLnBrk="0" hangingPunct="1">
      <a:defRPr sz="1600" kern="1200">
        <a:solidFill>
          <a:schemeClr val="tx1"/>
        </a:solidFill>
        <a:latin typeface="+mn-lt"/>
        <a:ea typeface="+mn-ea"/>
        <a:cs typeface="+mn-cs"/>
      </a:defRPr>
    </a:lvl2pPr>
    <a:lvl3pPr marL="1234440" algn="l" defTabSz="1234440" rtl="0" eaLnBrk="1" latinLnBrk="0" hangingPunct="1">
      <a:defRPr sz="1600" kern="1200">
        <a:solidFill>
          <a:schemeClr val="tx1"/>
        </a:solidFill>
        <a:latin typeface="+mn-lt"/>
        <a:ea typeface="+mn-ea"/>
        <a:cs typeface="+mn-cs"/>
      </a:defRPr>
    </a:lvl3pPr>
    <a:lvl4pPr marL="1851660" algn="l" defTabSz="1234440" rtl="0" eaLnBrk="1" latinLnBrk="0" hangingPunct="1">
      <a:defRPr sz="1600" kern="1200">
        <a:solidFill>
          <a:schemeClr val="tx1"/>
        </a:solidFill>
        <a:latin typeface="+mn-lt"/>
        <a:ea typeface="+mn-ea"/>
        <a:cs typeface="+mn-cs"/>
      </a:defRPr>
    </a:lvl4pPr>
    <a:lvl5pPr marL="2468880" algn="l" defTabSz="1234440" rtl="0" eaLnBrk="1" latinLnBrk="0" hangingPunct="1">
      <a:defRPr sz="1600" kern="1200">
        <a:solidFill>
          <a:schemeClr val="tx1"/>
        </a:solidFill>
        <a:latin typeface="+mn-lt"/>
        <a:ea typeface="+mn-ea"/>
        <a:cs typeface="+mn-cs"/>
      </a:defRPr>
    </a:lvl5pPr>
    <a:lvl6pPr marL="3086100" algn="l" defTabSz="1234440" rtl="0" eaLnBrk="1" latinLnBrk="0" hangingPunct="1">
      <a:defRPr sz="1600" kern="1200">
        <a:solidFill>
          <a:schemeClr val="tx1"/>
        </a:solidFill>
        <a:latin typeface="+mn-lt"/>
        <a:ea typeface="+mn-ea"/>
        <a:cs typeface="+mn-cs"/>
      </a:defRPr>
    </a:lvl6pPr>
    <a:lvl7pPr marL="3703320" algn="l" defTabSz="1234440" rtl="0" eaLnBrk="1" latinLnBrk="0" hangingPunct="1">
      <a:defRPr sz="1600" kern="1200">
        <a:solidFill>
          <a:schemeClr val="tx1"/>
        </a:solidFill>
        <a:latin typeface="+mn-lt"/>
        <a:ea typeface="+mn-ea"/>
        <a:cs typeface="+mn-cs"/>
      </a:defRPr>
    </a:lvl7pPr>
    <a:lvl8pPr marL="4320540" algn="l" defTabSz="1234440" rtl="0" eaLnBrk="1" latinLnBrk="0" hangingPunct="1">
      <a:defRPr sz="1600" kern="1200">
        <a:solidFill>
          <a:schemeClr val="tx1"/>
        </a:solidFill>
        <a:latin typeface="+mn-lt"/>
        <a:ea typeface="+mn-ea"/>
        <a:cs typeface="+mn-cs"/>
      </a:defRPr>
    </a:lvl8pPr>
    <a:lvl9pPr marL="4937760" algn="l" defTabSz="12344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3567585-5C50-4118-A9CE-0A8D98EC5AC2}" type="slidenum">
              <a:rPr lang="zh-CN" altLang="en-US" smtClean="0"/>
              <a:t>1</a:t>
            </a:fld>
            <a:endParaRPr lang="zh-CN" altLang="en-US"/>
          </a:p>
        </p:txBody>
      </p:sp>
    </p:spTree>
    <p:extLst>
      <p:ext uri="{BB962C8B-B14F-4D97-AF65-F5344CB8AC3E}">
        <p14:creationId xmlns:p14="http://schemas.microsoft.com/office/powerpoint/2010/main" val="3983362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588EDA8-AA38-4EC8-A4A2-C9E52DD3CCD9}" type="slidenum">
              <a:rPr lang="zh-CN" altLang="en-US" smtClean="0"/>
              <a:pPr/>
              <a:t>69</a:t>
            </a:fld>
            <a:endParaRPr lang="zh-CN" altLang="en-US"/>
          </a:p>
        </p:txBody>
      </p:sp>
    </p:spTree>
    <p:extLst>
      <p:ext uri="{BB962C8B-B14F-4D97-AF65-F5344CB8AC3E}">
        <p14:creationId xmlns:p14="http://schemas.microsoft.com/office/powerpoint/2010/main" val="2873835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70</a:t>
            </a:fld>
            <a:endParaRPr lang="zh-CN" altLang="en-US"/>
          </a:p>
        </p:txBody>
      </p:sp>
    </p:spTree>
    <p:extLst>
      <p:ext uri="{BB962C8B-B14F-4D97-AF65-F5344CB8AC3E}">
        <p14:creationId xmlns:p14="http://schemas.microsoft.com/office/powerpoint/2010/main" val="3506490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588EDA8-AA38-4EC8-A4A2-C9E52DD3CCD9}" type="slidenum">
              <a:rPr lang="zh-CN" altLang="en-US" smtClean="0"/>
              <a:pPr/>
              <a:t>71</a:t>
            </a:fld>
            <a:endParaRPr lang="zh-CN" altLang="en-US"/>
          </a:p>
        </p:txBody>
      </p:sp>
    </p:spTree>
    <p:extLst>
      <p:ext uri="{BB962C8B-B14F-4D97-AF65-F5344CB8AC3E}">
        <p14:creationId xmlns:p14="http://schemas.microsoft.com/office/powerpoint/2010/main" val="4292254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pPr/>
              <a:t>72</a:t>
            </a:fld>
            <a:endParaRPr lang="zh-CN" altLang="en-US"/>
          </a:p>
        </p:txBody>
      </p:sp>
    </p:spTree>
    <p:extLst>
      <p:ext uri="{BB962C8B-B14F-4D97-AF65-F5344CB8AC3E}">
        <p14:creationId xmlns:p14="http://schemas.microsoft.com/office/powerpoint/2010/main" val="3846611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解说词：</a:t>
            </a:r>
            <a:endParaRPr lang="en-US" altLang="zh-CN" b="0" dirty="0" smtClean="0"/>
          </a:p>
          <a:p>
            <a:pPr marL="0" marR="0" indent="0" algn="l" defTabSz="1234440" rtl="0" eaLnBrk="1" fontAlgn="auto" latinLnBrk="0" hangingPunct="1">
              <a:lnSpc>
                <a:spcPct val="130000"/>
              </a:lnSpc>
              <a:spcBef>
                <a:spcPts val="0"/>
              </a:spcBef>
              <a:spcAft>
                <a:spcPts val="0"/>
              </a:spcAft>
              <a:buClrTx/>
              <a:buSzTx/>
              <a:buFontTx/>
              <a:buNone/>
              <a:tabLst/>
              <a:defRPr/>
            </a:pPr>
            <a:r>
              <a:rPr lang="zh-CN" altLang="en-US" b="0" dirty="0" smtClean="0"/>
              <a:t>山大地纬软件，是山东大学下属的一所软件企业，成立于</a:t>
            </a:r>
            <a:r>
              <a:rPr lang="en-US" altLang="zh-CN" b="0" dirty="0" smtClean="0"/>
              <a:t>1992</a:t>
            </a:r>
            <a:r>
              <a:rPr lang="zh-CN" altLang="en-US" b="0" dirty="0" smtClean="0"/>
              <a:t>年，主要从事</a:t>
            </a:r>
            <a:r>
              <a:rPr lang="zh-CN" altLang="en-US" sz="1600" b="0" dirty="0" smtClean="0">
                <a:solidFill>
                  <a:srgbClr val="C00000"/>
                </a:solidFill>
                <a:latin typeface="微软雅黑" pitchFamily="34" charset="-122"/>
                <a:ea typeface="微软雅黑" pitchFamily="34" charset="-122"/>
              </a:rPr>
              <a:t>软件设计与开发服务、软件运维服务，公司于</a:t>
            </a:r>
            <a:r>
              <a:rPr lang="en-US" altLang="zh-CN" b="0" dirty="0" smtClean="0"/>
              <a:t>2015</a:t>
            </a:r>
            <a:r>
              <a:rPr lang="zh-CN" altLang="en-US" b="0" dirty="0" smtClean="0"/>
              <a:t>年</a:t>
            </a:r>
            <a:r>
              <a:rPr lang="en-US" altLang="zh-CN" b="0" dirty="0" smtClean="0"/>
              <a:t>1</a:t>
            </a:r>
            <a:r>
              <a:rPr lang="zh-CN" altLang="en-US" b="0" dirty="0" smtClean="0"/>
              <a:t>月在新三板上市，是全国高校企业创新层第一股。目前公司有员工</a:t>
            </a:r>
            <a:r>
              <a:rPr lang="en-US" altLang="zh-CN" b="0" dirty="0" smtClean="0"/>
              <a:t>600</a:t>
            </a:r>
            <a:r>
              <a:rPr lang="zh-CN" altLang="en-US" b="0" dirty="0" smtClean="0"/>
              <a:t>多人</a:t>
            </a:r>
            <a:r>
              <a:rPr lang="zh-CN" altLang="en-US" sz="1600" b="0" dirty="0" smtClean="0">
                <a:solidFill>
                  <a:schemeClr val="tx1">
                    <a:lumMod val="50000"/>
                    <a:lumOff val="50000"/>
                  </a:schemeClr>
                </a:solidFill>
                <a:latin typeface="微软雅黑" pitchFamily="34" charset="-122"/>
                <a:ea typeface="微软雅黑" pitchFamily="34" charset="-122"/>
              </a:rPr>
              <a:t>，</a:t>
            </a:r>
            <a:r>
              <a:rPr lang="zh-CN" altLang="en-US" sz="1600" b="0" dirty="0" smtClean="0">
                <a:solidFill>
                  <a:schemeClr val="tx1">
                    <a:lumMod val="65000"/>
                    <a:lumOff val="35000"/>
                  </a:schemeClr>
                </a:solidFill>
                <a:latin typeface="微软雅黑" pitchFamily="34" charset="-122"/>
                <a:ea typeface="微软雅黑" pitchFamily="34" charset="-122"/>
              </a:rPr>
              <a:t>运维服务人员约占</a:t>
            </a:r>
            <a:r>
              <a:rPr lang="en-US" altLang="zh-CN" sz="1600" b="0" dirty="0" smtClean="0">
                <a:solidFill>
                  <a:schemeClr val="tx1">
                    <a:lumMod val="65000"/>
                    <a:lumOff val="35000"/>
                  </a:schemeClr>
                </a:solidFill>
                <a:latin typeface="微软雅黑" pitchFamily="34" charset="-122"/>
                <a:ea typeface="微软雅黑" pitchFamily="34" charset="-122"/>
              </a:rPr>
              <a:t>30%</a:t>
            </a:r>
            <a:r>
              <a:rPr lang="zh-CN" altLang="en-US" sz="1600" b="0" dirty="0" smtClean="0">
                <a:solidFill>
                  <a:schemeClr val="tx1">
                    <a:lumMod val="65000"/>
                    <a:lumOff val="35000"/>
                  </a:schemeClr>
                </a:solidFill>
                <a:latin typeface="微软雅黑" pitchFamily="34" charset="-122"/>
                <a:ea typeface="微软雅黑" pitchFamily="34" charset="-122"/>
              </a:rPr>
              <a:t>。公司承担了数十项国家级科研项目，并</a:t>
            </a:r>
            <a:r>
              <a:rPr lang="zh-CN" altLang="en-US" sz="1600" b="0" dirty="0" smtClean="0">
                <a:solidFill>
                  <a:srgbClr val="C00000"/>
                </a:solidFill>
                <a:latin typeface="微软雅黑" pitchFamily="34" charset="-122"/>
                <a:ea typeface="微软雅黑" pitchFamily="34" charset="-122"/>
              </a:rPr>
              <a:t>拥有</a:t>
            </a:r>
            <a:r>
              <a:rPr lang="en-US" altLang="zh-CN" sz="1600" b="0" dirty="0" smtClean="0">
                <a:solidFill>
                  <a:srgbClr val="C00000"/>
                </a:solidFill>
                <a:latin typeface="微软雅黑" pitchFamily="34" charset="-122"/>
                <a:ea typeface="微软雅黑" pitchFamily="34" charset="-122"/>
              </a:rPr>
              <a:t>140</a:t>
            </a:r>
            <a:r>
              <a:rPr lang="zh-CN" altLang="en-US" sz="1600" b="0" dirty="0" smtClean="0">
                <a:solidFill>
                  <a:srgbClr val="C00000"/>
                </a:solidFill>
                <a:latin typeface="微软雅黑" pitchFamily="34" charset="-122"/>
                <a:ea typeface="微软雅黑" pitchFamily="34" charset="-122"/>
              </a:rPr>
              <a:t>余项自主产权的软件产品、</a:t>
            </a:r>
            <a:r>
              <a:rPr lang="en-US" altLang="zh-CN" sz="1600" b="0" dirty="0" smtClean="0">
                <a:solidFill>
                  <a:srgbClr val="C00000"/>
                </a:solidFill>
                <a:latin typeface="微软雅黑" pitchFamily="34" charset="-122"/>
                <a:ea typeface="微软雅黑" pitchFamily="34" charset="-122"/>
              </a:rPr>
              <a:t>10</a:t>
            </a:r>
            <a:r>
              <a:rPr lang="zh-CN" altLang="en-US" sz="1600" b="0" dirty="0" smtClean="0">
                <a:solidFill>
                  <a:srgbClr val="C00000"/>
                </a:solidFill>
                <a:latin typeface="微软雅黑" pitchFamily="34" charset="-122"/>
                <a:ea typeface="微软雅黑" pitchFamily="34" charset="-122"/>
              </a:rPr>
              <a:t>余专利技术</a:t>
            </a:r>
            <a:r>
              <a:rPr lang="zh-CN" altLang="en-US" sz="1600" b="0" dirty="0" smtClean="0">
                <a:solidFill>
                  <a:srgbClr val="002060"/>
                </a:solidFill>
                <a:latin typeface="微软雅黑" pitchFamily="34" charset="-122"/>
                <a:ea typeface="微软雅黑" pitchFamily="34" charset="-122"/>
              </a:rPr>
              <a:t>。</a:t>
            </a:r>
          </a:p>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73</a:t>
            </a:fld>
            <a:endParaRPr lang="zh-CN" altLang="en-US"/>
          </a:p>
        </p:txBody>
      </p:sp>
    </p:spTree>
    <p:extLst>
      <p:ext uri="{BB962C8B-B14F-4D97-AF65-F5344CB8AC3E}">
        <p14:creationId xmlns:p14="http://schemas.microsoft.com/office/powerpoint/2010/main" val="3584184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解说词：</a:t>
            </a:r>
            <a:endParaRPr lang="en-US" altLang="zh-CN" b="0" dirty="0" smtClean="0"/>
          </a:p>
          <a:p>
            <a:pPr marL="0" marR="0" indent="0" algn="l" defTabSz="1234440" rtl="0" eaLnBrk="1" fontAlgn="auto" latinLnBrk="0" hangingPunct="1">
              <a:lnSpc>
                <a:spcPct val="130000"/>
              </a:lnSpc>
              <a:spcBef>
                <a:spcPts val="0"/>
              </a:spcBef>
              <a:spcAft>
                <a:spcPts val="0"/>
              </a:spcAft>
              <a:buClrTx/>
              <a:buSzTx/>
              <a:buFontTx/>
              <a:buNone/>
              <a:tabLst/>
              <a:defRPr/>
            </a:pPr>
            <a:r>
              <a:rPr lang="zh-CN" altLang="en-US" b="0" dirty="0" smtClean="0"/>
              <a:t>山大地纬软件，是山东大学下属的一所软件企业，成立于</a:t>
            </a:r>
            <a:r>
              <a:rPr lang="en-US" altLang="zh-CN" b="0" dirty="0" smtClean="0"/>
              <a:t>1992</a:t>
            </a:r>
            <a:r>
              <a:rPr lang="zh-CN" altLang="en-US" b="0" dirty="0" smtClean="0"/>
              <a:t>年，主要从事</a:t>
            </a:r>
            <a:r>
              <a:rPr lang="zh-CN" altLang="en-US" sz="1600" b="0" dirty="0" smtClean="0">
                <a:solidFill>
                  <a:srgbClr val="C00000"/>
                </a:solidFill>
                <a:latin typeface="微软雅黑" pitchFamily="34" charset="-122"/>
                <a:ea typeface="微软雅黑" pitchFamily="34" charset="-122"/>
              </a:rPr>
              <a:t>软件设计与开发服务、软件运维服务，公司于</a:t>
            </a:r>
            <a:r>
              <a:rPr lang="en-US" altLang="zh-CN" b="0" dirty="0" smtClean="0"/>
              <a:t>2015</a:t>
            </a:r>
            <a:r>
              <a:rPr lang="zh-CN" altLang="en-US" b="0" dirty="0" smtClean="0"/>
              <a:t>年</a:t>
            </a:r>
            <a:r>
              <a:rPr lang="en-US" altLang="zh-CN" b="0" dirty="0" smtClean="0"/>
              <a:t>1</a:t>
            </a:r>
            <a:r>
              <a:rPr lang="zh-CN" altLang="en-US" b="0" dirty="0" smtClean="0"/>
              <a:t>月在新三板上市，是全国高校企业创新层第一股。目前公司有员工</a:t>
            </a:r>
            <a:r>
              <a:rPr lang="en-US" altLang="zh-CN" b="0" dirty="0" smtClean="0"/>
              <a:t>600</a:t>
            </a:r>
            <a:r>
              <a:rPr lang="zh-CN" altLang="en-US" b="0" dirty="0" smtClean="0"/>
              <a:t>多人</a:t>
            </a:r>
            <a:r>
              <a:rPr lang="zh-CN" altLang="en-US" sz="1600" b="0" dirty="0" smtClean="0">
                <a:solidFill>
                  <a:schemeClr val="tx1">
                    <a:lumMod val="50000"/>
                    <a:lumOff val="50000"/>
                  </a:schemeClr>
                </a:solidFill>
                <a:latin typeface="微软雅黑" pitchFamily="34" charset="-122"/>
                <a:ea typeface="微软雅黑" pitchFamily="34" charset="-122"/>
              </a:rPr>
              <a:t>，</a:t>
            </a:r>
            <a:r>
              <a:rPr lang="zh-CN" altLang="en-US" sz="1600" b="0" dirty="0" smtClean="0">
                <a:solidFill>
                  <a:schemeClr val="tx1">
                    <a:lumMod val="65000"/>
                    <a:lumOff val="35000"/>
                  </a:schemeClr>
                </a:solidFill>
                <a:latin typeface="微软雅黑" pitchFamily="34" charset="-122"/>
                <a:ea typeface="微软雅黑" pitchFamily="34" charset="-122"/>
              </a:rPr>
              <a:t>运维服务人员约占</a:t>
            </a:r>
            <a:r>
              <a:rPr lang="en-US" altLang="zh-CN" sz="1600" b="0" dirty="0" smtClean="0">
                <a:solidFill>
                  <a:schemeClr val="tx1">
                    <a:lumMod val="65000"/>
                    <a:lumOff val="35000"/>
                  </a:schemeClr>
                </a:solidFill>
                <a:latin typeface="微软雅黑" pitchFamily="34" charset="-122"/>
                <a:ea typeface="微软雅黑" pitchFamily="34" charset="-122"/>
              </a:rPr>
              <a:t>30%</a:t>
            </a:r>
            <a:r>
              <a:rPr lang="zh-CN" altLang="en-US" sz="1600" b="0" dirty="0" smtClean="0">
                <a:solidFill>
                  <a:schemeClr val="tx1">
                    <a:lumMod val="65000"/>
                    <a:lumOff val="35000"/>
                  </a:schemeClr>
                </a:solidFill>
                <a:latin typeface="微软雅黑" pitchFamily="34" charset="-122"/>
                <a:ea typeface="微软雅黑" pitchFamily="34" charset="-122"/>
              </a:rPr>
              <a:t>。公司承担了数十项国家级科研项目，并</a:t>
            </a:r>
            <a:r>
              <a:rPr lang="zh-CN" altLang="en-US" sz="1600" b="0" dirty="0" smtClean="0">
                <a:solidFill>
                  <a:srgbClr val="C00000"/>
                </a:solidFill>
                <a:latin typeface="微软雅黑" pitchFamily="34" charset="-122"/>
                <a:ea typeface="微软雅黑" pitchFamily="34" charset="-122"/>
              </a:rPr>
              <a:t>拥有</a:t>
            </a:r>
            <a:r>
              <a:rPr lang="en-US" altLang="zh-CN" sz="1600" b="0" dirty="0" smtClean="0">
                <a:solidFill>
                  <a:srgbClr val="C00000"/>
                </a:solidFill>
                <a:latin typeface="微软雅黑" pitchFamily="34" charset="-122"/>
                <a:ea typeface="微软雅黑" pitchFamily="34" charset="-122"/>
              </a:rPr>
              <a:t>140</a:t>
            </a:r>
            <a:r>
              <a:rPr lang="zh-CN" altLang="en-US" sz="1600" b="0" dirty="0" smtClean="0">
                <a:solidFill>
                  <a:srgbClr val="C00000"/>
                </a:solidFill>
                <a:latin typeface="微软雅黑" pitchFamily="34" charset="-122"/>
                <a:ea typeface="微软雅黑" pitchFamily="34" charset="-122"/>
              </a:rPr>
              <a:t>余项自主产权的软件产品、</a:t>
            </a:r>
            <a:r>
              <a:rPr lang="en-US" altLang="zh-CN" sz="1600" b="0" dirty="0" smtClean="0">
                <a:solidFill>
                  <a:srgbClr val="C00000"/>
                </a:solidFill>
                <a:latin typeface="微软雅黑" pitchFamily="34" charset="-122"/>
                <a:ea typeface="微软雅黑" pitchFamily="34" charset="-122"/>
              </a:rPr>
              <a:t>10</a:t>
            </a:r>
            <a:r>
              <a:rPr lang="zh-CN" altLang="en-US" sz="1600" b="0" dirty="0" smtClean="0">
                <a:solidFill>
                  <a:srgbClr val="C00000"/>
                </a:solidFill>
                <a:latin typeface="微软雅黑" pitchFamily="34" charset="-122"/>
                <a:ea typeface="微软雅黑" pitchFamily="34" charset="-122"/>
              </a:rPr>
              <a:t>余专利技术</a:t>
            </a:r>
            <a:r>
              <a:rPr lang="zh-CN" altLang="en-US" sz="1600" b="0" dirty="0" smtClean="0">
                <a:solidFill>
                  <a:srgbClr val="002060"/>
                </a:solidFill>
                <a:latin typeface="微软雅黑" pitchFamily="34" charset="-122"/>
                <a:ea typeface="微软雅黑" pitchFamily="34" charset="-122"/>
              </a:rPr>
              <a:t>。</a:t>
            </a:r>
          </a:p>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74</a:t>
            </a:fld>
            <a:endParaRPr lang="zh-CN" altLang="en-US"/>
          </a:p>
        </p:txBody>
      </p:sp>
    </p:spTree>
    <p:extLst>
      <p:ext uri="{BB962C8B-B14F-4D97-AF65-F5344CB8AC3E}">
        <p14:creationId xmlns:p14="http://schemas.microsoft.com/office/powerpoint/2010/main" val="35841842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解说词：</a:t>
            </a:r>
            <a:endParaRPr lang="en-US" altLang="zh-CN" b="0" dirty="0" smtClean="0"/>
          </a:p>
          <a:p>
            <a:pPr marL="0" marR="0" indent="0" algn="l" defTabSz="1234440" rtl="0" eaLnBrk="1" fontAlgn="auto" latinLnBrk="0" hangingPunct="1">
              <a:lnSpc>
                <a:spcPct val="130000"/>
              </a:lnSpc>
              <a:spcBef>
                <a:spcPts val="0"/>
              </a:spcBef>
              <a:spcAft>
                <a:spcPts val="0"/>
              </a:spcAft>
              <a:buClrTx/>
              <a:buSzTx/>
              <a:buFontTx/>
              <a:buNone/>
              <a:tabLst/>
              <a:defRPr/>
            </a:pPr>
            <a:r>
              <a:rPr lang="zh-CN" altLang="en-US" b="0" dirty="0" smtClean="0"/>
              <a:t>山大地纬软件，是山东大学下属的一所软件企业，成立于</a:t>
            </a:r>
            <a:r>
              <a:rPr lang="en-US" altLang="zh-CN" b="0" dirty="0" smtClean="0"/>
              <a:t>1992</a:t>
            </a:r>
            <a:r>
              <a:rPr lang="zh-CN" altLang="en-US" b="0" dirty="0" smtClean="0"/>
              <a:t>年，主要从事</a:t>
            </a:r>
            <a:r>
              <a:rPr lang="zh-CN" altLang="en-US" sz="1600" b="0" dirty="0" smtClean="0">
                <a:solidFill>
                  <a:srgbClr val="C00000"/>
                </a:solidFill>
                <a:latin typeface="微软雅黑" pitchFamily="34" charset="-122"/>
                <a:ea typeface="微软雅黑" pitchFamily="34" charset="-122"/>
              </a:rPr>
              <a:t>软件设计与开发服务、软件运维服务，公司于</a:t>
            </a:r>
            <a:r>
              <a:rPr lang="en-US" altLang="zh-CN" b="0" dirty="0" smtClean="0"/>
              <a:t>2015</a:t>
            </a:r>
            <a:r>
              <a:rPr lang="zh-CN" altLang="en-US" b="0" dirty="0" smtClean="0"/>
              <a:t>年</a:t>
            </a:r>
            <a:r>
              <a:rPr lang="en-US" altLang="zh-CN" b="0" dirty="0" smtClean="0"/>
              <a:t>1</a:t>
            </a:r>
            <a:r>
              <a:rPr lang="zh-CN" altLang="en-US" b="0" dirty="0" smtClean="0"/>
              <a:t>月在新三板上市，是全国高校企业创新层第一股。目前公司有员工</a:t>
            </a:r>
            <a:r>
              <a:rPr lang="en-US" altLang="zh-CN" b="0" dirty="0" smtClean="0"/>
              <a:t>600</a:t>
            </a:r>
            <a:r>
              <a:rPr lang="zh-CN" altLang="en-US" b="0" dirty="0" smtClean="0"/>
              <a:t>多人</a:t>
            </a:r>
            <a:r>
              <a:rPr lang="zh-CN" altLang="en-US" sz="1600" b="0" dirty="0" smtClean="0">
                <a:solidFill>
                  <a:schemeClr val="tx1">
                    <a:lumMod val="50000"/>
                    <a:lumOff val="50000"/>
                  </a:schemeClr>
                </a:solidFill>
                <a:latin typeface="微软雅黑" pitchFamily="34" charset="-122"/>
                <a:ea typeface="微软雅黑" pitchFamily="34" charset="-122"/>
              </a:rPr>
              <a:t>，</a:t>
            </a:r>
            <a:r>
              <a:rPr lang="zh-CN" altLang="en-US" sz="1600" b="0" dirty="0" smtClean="0">
                <a:solidFill>
                  <a:schemeClr val="tx1">
                    <a:lumMod val="65000"/>
                    <a:lumOff val="35000"/>
                  </a:schemeClr>
                </a:solidFill>
                <a:latin typeface="微软雅黑" pitchFamily="34" charset="-122"/>
                <a:ea typeface="微软雅黑" pitchFamily="34" charset="-122"/>
              </a:rPr>
              <a:t>运维服务人员约占</a:t>
            </a:r>
            <a:r>
              <a:rPr lang="en-US" altLang="zh-CN" sz="1600" b="0" dirty="0" smtClean="0">
                <a:solidFill>
                  <a:schemeClr val="tx1">
                    <a:lumMod val="65000"/>
                    <a:lumOff val="35000"/>
                  </a:schemeClr>
                </a:solidFill>
                <a:latin typeface="微软雅黑" pitchFamily="34" charset="-122"/>
                <a:ea typeface="微软雅黑" pitchFamily="34" charset="-122"/>
              </a:rPr>
              <a:t>30%</a:t>
            </a:r>
            <a:r>
              <a:rPr lang="zh-CN" altLang="en-US" sz="1600" b="0" dirty="0" smtClean="0">
                <a:solidFill>
                  <a:schemeClr val="tx1">
                    <a:lumMod val="65000"/>
                    <a:lumOff val="35000"/>
                  </a:schemeClr>
                </a:solidFill>
                <a:latin typeface="微软雅黑" pitchFamily="34" charset="-122"/>
                <a:ea typeface="微软雅黑" pitchFamily="34" charset="-122"/>
              </a:rPr>
              <a:t>。公司承担了数十项国家级科研项目，并</a:t>
            </a:r>
            <a:r>
              <a:rPr lang="zh-CN" altLang="en-US" sz="1600" b="0" dirty="0" smtClean="0">
                <a:solidFill>
                  <a:srgbClr val="C00000"/>
                </a:solidFill>
                <a:latin typeface="微软雅黑" pitchFamily="34" charset="-122"/>
                <a:ea typeface="微软雅黑" pitchFamily="34" charset="-122"/>
              </a:rPr>
              <a:t>拥有</a:t>
            </a:r>
            <a:r>
              <a:rPr lang="en-US" altLang="zh-CN" sz="1600" b="0" dirty="0" smtClean="0">
                <a:solidFill>
                  <a:srgbClr val="C00000"/>
                </a:solidFill>
                <a:latin typeface="微软雅黑" pitchFamily="34" charset="-122"/>
                <a:ea typeface="微软雅黑" pitchFamily="34" charset="-122"/>
              </a:rPr>
              <a:t>140</a:t>
            </a:r>
            <a:r>
              <a:rPr lang="zh-CN" altLang="en-US" sz="1600" b="0" dirty="0" smtClean="0">
                <a:solidFill>
                  <a:srgbClr val="C00000"/>
                </a:solidFill>
                <a:latin typeface="微软雅黑" pitchFamily="34" charset="-122"/>
                <a:ea typeface="微软雅黑" pitchFamily="34" charset="-122"/>
              </a:rPr>
              <a:t>余项自主产权的软件产品、</a:t>
            </a:r>
            <a:r>
              <a:rPr lang="en-US" altLang="zh-CN" sz="1600" b="0" dirty="0" smtClean="0">
                <a:solidFill>
                  <a:srgbClr val="C00000"/>
                </a:solidFill>
                <a:latin typeface="微软雅黑" pitchFamily="34" charset="-122"/>
                <a:ea typeface="微软雅黑" pitchFamily="34" charset="-122"/>
              </a:rPr>
              <a:t>10</a:t>
            </a:r>
            <a:r>
              <a:rPr lang="zh-CN" altLang="en-US" sz="1600" b="0" dirty="0" smtClean="0">
                <a:solidFill>
                  <a:srgbClr val="C00000"/>
                </a:solidFill>
                <a:latin typeface="微软雅黑" pitchFamily="34" charset="-122"/>
                <a:ea typeface="微软雅黑" pitchFamily="34" charset="-122"/>
              </a:rPr>
              <a:t>余专利技术</a:t>
            </a:r>
            <a:r>
              <a:rPr lang="zh-CN" altLang="en-US" sz="1600" b="0" dirty="0" smtClean="0">
                <a:solidFill>
                  <a:srgbClr val="002060"/>
                </a:solidFill>
                <a:latin typeface="微软雅黑" pitchFamily="34" charset="-122"/>
                <a:ea typeface="微软雅黑" pitchFamily="34" charset="-122"/>
              </a:rPr>
              <a:t>。</a:t>
            </a:r>
          </a:p>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75</a:t>
            </a:fld>
            <a:endParaRPr lang="zh-CN" altLang="en-US"/>
          </a:p>
        </p:txBody>
      </p:sp>
    </p:spTree>
    <p:extLst>
      <p:ext uri="{BB962C8B-B14F-4D97-AF65-F5344CB8AC3E}">
        <p14:creationId xmlns:p14="http://schemas.microsoft.com/office/powerpoint/2010/main" val="12290172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解说词：</a:t>
            </a:r>
            <a:endParaRPr lang="en-US" altLang="zh-CN" b="0" dirty="0" smtClean="0"/>
          </a:p>
          <a:p>
            <a:pPr marL="0" marR="0" indent="0" algn="l" defTabSz="1234440" rtl="0" eaLnBrk="1" fontAlgn="auto" latinLnBrk="0" hangingPunct="1">
              <a:lnSpc>
                <a:spcPct val="130000"/>
              </a:lnSpc>
              <a:spcBef>
                <a:spcPts val="0"/>
              </a:spcBef>
              <a:spcAft>
                <a:spcPts val="0"/>
              </a:spcAft>
              <a:buClrTx/>
              <a:buSzTx/>
              <a:buFontTx/>
              <a:buNone/>
              <a:tabLst/>
              <a:defRPr/>
            </a:pPr>
            <a:r>
              <a:rPr lang="zh-CN" altLang="en-US" b="0" dirty="0" smtClean="0"/>
              <a:t>山大地纬软件，是山东大学下属的一所软件企业，成立于</a:t>
            </a:r>
            <a:r>
              <a:rPr lang="en-US" altLang="zh-CN" b="0" dirty="0" smtClean="0"/>
              <a:t>1992</a:t>
            </a:r>
            <a:r>
              <a:rPr lang="zh-CN" altLang="en-US" b="0" dirty="0" smtClean="0"/>
              <a:t>年，主要从事</a:t>
            </a:r>
            <a:r>
              <a:rPr lang="zh-CN" altLang="en-US" sz="1600" b="0" dirty="0" smtClean="0">
                <a:solidFill>
                  <a:srgbClr val="C00000"/>
                </a:solidFill>
                <a:latin typeface="微软雅黑" pitchFamily="34" charset="-122"/>
                <a:ea typeface="微软雅黑" pitchFamily="34" charset="-122"/>
              </a:rPr>
              <a:t>软件设计与开发服务、软件运维服务，公司于</a:t>
            </a:r>
            <a:r>
              <a:rPr lang="en-US" altLang="zh-CN" b="0" dirty="0" smtClean="0"/>
              <a:t>2015</a:t>
            </a:r>
            <a:r>
              <a:rPr lang="zh-CN" altLang="en-US" b="0" dirty="0" smtClean="0"/>
              <a:t>年</a:t>
            </a:r>
            <a:r>
              <a:rPr lang="en-US" altLang="zh-CN" b="0" dirty="0" smtClean="0"/>
              <a:t>1</a:t>
            </a:r>
            <a:r>
              <a:rPr lang="zh-CN" altLang="en-US" b="0" dirty="0" smtClean="0"/>
              <a:t>月在新三板上市，是全国高校企业创新层第一股。目前公司有员工</a:t>
            </a:r>
            <a:r>
              <a:rPr lang="en-US" altLang="zh-CN" b="0" dirty="0" smtClean="0"/>
              <a:t>600</a:t>
            </a:r>
            <a:r>
              <a:rPr lang="zh-CN" altLang="en-US" b="0" dirty="0" smtClean="0"/>
              <a:t>多人</a:t>
            </a:r>
            <a:r>
              <a:rPr lang="zh-CN" altLang="en-US" sz="1600" b="0" dirty="0" smtClean="0">
                <a:solidFill>
                  <a:schemeClr val="tx1">
                    <a:lumMod val="50000"/>
                    <a:lumOff val="50000"/>
                  </a:schemeClr>
                </a:solidFill>
                <a:latin typeface="微软雅黑" pitchFamily="34" charset="-122"/>
                <a:ea typeface="微软雅黑" pitchFamily="34" charset="-122"/>
              </a:rPr>
              <a:t>，</a:t>
            </a:r>
            <a:r>
              <a:rPr lang="zh-CN" altLang="en-US" sz="1600" b="0" dirty="0" smtClean="0">
                <a:solidFill>
                  <a:schemeClr val="tx1">
                    <a:lumMod val="65000"/>
                    <a:lumOff val="35000"/>
                  </a:schemeClr>
                </a:solidFill>
                <a:latin typeface="微软雅黑" pitchFamily="34" charset="-122"/>
                <a:ea typeface="微软雅黑" pitchFamily="34" charset="-122"/>
              </a:rPr>
              <a:t>运维服务人员约占</a:t>
            </a:r>
            <a:r>
              <a:rPr lang="en-US" altLang="zh-CN" sz="1600" b="0" dirty="0" smtClean="0">
                <a:solidFill>
                  <a:schemeClr val="tx1">
                    <a:lumMod val="65000"/>
                    <a:lumOff val="35000"/>
                  </a:schemeClr>
                </a:solidFill>
                <a:latin typeface="微软雅黑" pitchFamily="34" charset="-122"/>
                <a:ea typeface="微软雅黑" pitchFamily="34" charset="-122"/>
              </a:rPr>
              <a:t>30%</a:t>
            </a:r>
            <a:r>
              <a:rPr lang="zh-CN" altLang="en-US" sz="1600" b="0" dirty="0" smtClean="0">
                <a:solidFill>
                  <a:schemeClr val="tx1">
                    <a:lumMod val="65000"/>
                    <a:lumOff val="35000"/>
                  </a:schemeClr>
                </a:solidFill>
                <a:latin typeface="微软雅黑" pitchFamily="34" charset="-122"/>
                <a:ea typeface="微软雅黑" pitchFamily="34" charset="-122"/>
              </a:rPr>
              <a:t>。公司承担了数十项国家级科研项目，并</a:t>
            </a:r>
            <a:r>
              <a:rPr lang="zh-CN" altLang="en-US" sz="1600" b="0" dirty="0" smtClean="0">
                <a:solidFill>
                  <a:srgbClr val="C00000"/>
                </a:solidFill>
                <a:latin typeface="微软雅黑" pitchFamily="34" charset="-122"/>
                <a:ea typeface="微软雅黑" pitchFamily="34" charset="-122"/>
              </a:rPr>
              <a:t>拥有</a:t>
            </a:r>
            <a:r>
              <a:rPr lang="en-US" altLang="zh-CN" sz="1600" b="0" dirty="0" smtClean="0">
                <a:solidFill>
                  <a:srgbClr val="C00000"/>
                </a:solidFill>
                <a:latin typeface="微软雅黑" pitchFamily="34" charset="-122"/>
                <a:ea typeface="微软雅黑" pitchFamily="34" charset="-122"/>
              </a:rPr>
              <a:t>140</a:t>
            </a:r>
            <a:r>
              <a:rPr lang="zh-CN" altLang="en-US" sz="1600" b="0" dirty="0" smtClean="0">
                <a:solidFill>
                  <a:srgbClr val="C00000"/>
                </a:solidFill>
                <a:latin typeface="微软雅黑" pitchFamily="34" charset="-122"/>
                <a:ea typeface="微软雅黑" pitchFamily="34" charset="-122"/>
              </a:rPr>
              <a:t>余项自主产权的软件产品、</a:t>
            </a:r>
            <a:r>
              <a:rPr lang="en-US" altLang="zh-CN" sz="1600" b="0" dirty="0" smtClean="0">
                <a:solidFill>
                  <a:srgbClr val="C00000"/>
                </a:solidFill>
                <a:latin typeface="微软雅黑" pitchFamily="34" charset="-122"/>
                <a:ea typeface="微软雅黑" pitchFamily="34" charset="-122"/>
              </a:rPr>
              <a:t>10</a:t>
            </a:r>
            <a:r>
              <a:rPr lang="zh-CN" altLang="en-US" sz="1600" b="0" dirty="0" smtClean="0">
                <a:solidFill>
                  <a:srgbClr val="C00000"/>
                </a:solidFill>
                <a:latin typeface="微软雅黑" pitchFamily="34" charset="-122"/>
                <a:ea typeface="微软雅黑" pitchFamily="34" charset="-122"/>
              </a:rPr>
              <a:t>余专利技术</a:t>
            </a:r>
            <a:r>
              <a:rPr lang="zh-CN" altLang="en-US" sz="1600" b="0" dirty="0" smtClean="0">
                <a:solidFill>
                  <a:srgbClr val="002060"/>
                </a:solidFill>
                <a:latin typeface="微软雅黑" pitchFamily="34" charset="-122"/>
                <a:ea typeface="微软雅黑" pitchFamily="34" charset="-122"/>
              </a:rPr>
              <a:t>。</a:t>
            </a:r>
          </a:p>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76</a:t>
            </a:fld>
            <a:endParaRPr lang="zh-CN" altLang="en-US"/>
          </a:p>
        </p:txBody>
      </p:sp>
    </p:spTree>
    <p:extLst>
      <p:ext uri="{BB962C8B-B14F-4D97-AF65-F5344CB8AC3E}">
        <p14:creationId xmlns:p14="http://schemas.microsoft.com/office/powerpoint/2010/main" val="1389009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77</a:t>
            </a:fld>
            <a:endParaRPr lang="zh-CN" altLang="en-US"/>
          </a:p>
        </p:txBody>
      </p:sp>
    </p:spTree>
    <p:extLst>
      <p:ext uri="{BB962C8B-B14F-4D97-AF65-F5344CB8AC3E}">
        <p14:creationId xmlns:p14="http://schemas.microsoft.com/office/powerpoint/2010/main" val="21570970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解说词：</a:t>
            </a:r>
            <a:endParaRPr lang="en-US" altLang="zh-CN" b="0" dirty="0" smtClean="0"/>
          </a:p>
          <a:p>
            <a:pPr marL="0" marR="0" indent="0" algn="l" defTabSz="1234440" rtl="0" eaLnBrk="1" fontAlgn="auto" latinLnBrk="0" hangingPunct="1">
              <a:lnSpc>
                <a:spcPct val="130000"/>
              </a:lnSpc>
              <a:spcBef>
                <a:spcPts val="0"/>
              </a:spcBef>
              <a:spcAft>
                <a:spcPts val="0"/>
              </a:spcAft>
              <a:buClrTx/>
              <a:buSzTx/>
              <a:buFontTx/>
              <a:buNone/>
              <a:tabLst/>
              <a:defRPr/>
            </a:pPr>
            <a:r>
              <a:rPr lang="zh-CN" altLang="en-US" b="0" dirty="0" smtClean="0"/>
              <a:t>山大地纬软件，是山东大学下属的一所软件企业，成立于</a:t>
            </a:r>
            <a:r>
              <a:rPr lang="en-US" altLang="zh-CN" b="0" dirty="0" smtClean="0"/>
              <a:t>1992</a:t>
            </a:r>
            <a:r>
              <a:rPr lang="zh-CN" altLang="en-US" b="0" dirty="0" smtClean="0"/>
              <a:t>年，主要从事</a:t>
            </a:r>
            <a:r>
              <a:rPr lang="zh-CN" altLang="en-US" sz="1600" b="0" dirty="0" smtClean="0">
                <a:solidFill>
                  <a:srgbClr val="C00000"/>
                </a:solidFill>
                <a:latin typeface="微软雅黑" pitchFamily="34" charset="-122"/>
                <a:ea typeface="微软雅黑" pitchFamily="34" charset="-122"/>
              </a:rPr>
              <a:t>软件设计与开发服务、软件运维服务，公司于</a:t>
            </a:r>
            <a:r>
              <a:rPr lang="en-US" altLang="zh-CN" b="0" dirty="0" smtClean="0"/>
              <a:t>2015</a:t>
            </a:r>
            <a:r>
              <a:rPr lang="zh-CN" altLang="en-US" b="0" dirty="0" smtClean="0"/>
              <a:t>年</a:t>
            </a:r>
            <a:r>
              <a:rPr lang="en-US" altLang="zh-CN" b="0" dirty="0" smtClean="0"/>
              <a:t>1</a:t>
            </a:r>
            <a:r>
              <a:rPr lang="zh-CN" altLang="en-US" b="0" dirty="0" smtClean="0"/>
              <a:t>月在新三板上市，是全国高校企业创新层第一股。目前公司有员工</a:t>
            </a:r>
            <a:r>
              <a:rPr lang="en-US" altLang="zh-CN" b="0" dirty="0" smtClean="0"/>
              <a:t>600</a:t>
            </a:r>
            <a:r>
              <a:rPr lang="zh-CN" altLang="en-US" b="0" dirty="0" smtClean="0"/>
              <a:t>多人</a:t>
            </a:r>
            <a:r>
              <a:rPr lang="zh-CN" altLang="en-US" sz="1600" b="0" dirty="0" smtClean="0">
                <a:solidFill>
                  <a:schemeClr val="tx1">
                    <a:lumMod val="50000"/>
                    <a:lumOff val="50000"/>
                  </a:schemeClr>
                </a:solidFill>
                <a:latin typeface="微软雅黑" pitchFamily="34" charset="-122"/>
                <a:ea typeface="微软雅黑" pitchFamily="34" charset="-122"/>
              </a:rPr>
              <a:t>，</a:t>
            </a:r>
            <a:r>
              <a:rPr lang="zh-CN" altLang="en-US" sz="1600" b="0" dirty="0" smtClean="0">
                <a:solidFill>
                  <a:schemeClr val="tx1">
                    <a:lumMod val="65000"/>
                    <a:lumOff val="35000"/>
                  </a:schemeClr>
                </a:solidFill>
                <a:latin typeface="微软雅黑" pitchFamily="34" charset="-122"/>
                <a:ea typeface="微软雅黑" pitchFamily="34" charset="-122"/>
              </a:rPr>
              <a:t>运维服务人员约占</a:t>
            </a:r>
            <a:r>
              <a:rPr lang="en-US" altLang="zh-CN" sz="1600" b="0" dirty="0" smtClean="0">
                <a:solidFill>
                  <a:schemeClr val="tx1">
                    <a:lumMod val="65000"/>
                    <a:lumOff val="35000"/>
                  </a:schemeClr>
                </a:solidFill>
                <a:latin typeface="微软雅黑" pitchFamily="34" charset="-122"/>
                <a:ea typeface="微软雅黑" pitchFamily="34" charset="-122"/>
              </a:rPr>
              <a:t>30%</a:t>
            </a:r>
            <a:r>
              <a:rPr lang="zh-CN" altLang="en-US" sz="1600" b="0" dirty="0" smtClean="0">
                <a:solidFill>
                  <a:schemeClr val="tx1">
                    <a:lumMod val="65000"/>
                    <a:lumOff val="35000"/>
                  </a:schemeClr>
                </a:solidFill>
                <a:latin typeface="微软雅黑" pitchFamily="34" charset="-122"/>
                <a:ea typeface="微软雅黑" pitchFamily="34" charset="-122"/>
              </a:rPr>
              <a:t>。公司承担了数十项国家级科研项目，并</a:t>
            </a:r>
            <a:r>
              <a:rPr lang="zh-CN" altLang="en-US" sz="1600" b="0" dirty="0" smtClean="0">
                <a:solidFill>
                  <a:srgbClr val="C00000"/>
                </a:solidFill>
                <a:latin typeface="微软雅黑" pitchFamily="34" charset="-122"/>
                <a:ea typeface="微软雅黑" pitchFamily="34" charset="-122"/>
              </a:rPr>
              <a:t>拥有</a:t>
            </a:r>
            <a:r>
              <a:rPr lang="en-US" altLang="zh-CN" sz="1600" b="0" dirty="0" smtClean="0">
                <a:solidFill>
                  <a:srgbClr val="C00000"/>
                </a:solidFill>
                <a:latin typeface="微软雅黑" pitchFamily="34" charset="-122"/>
                <a:ea typeface="微软雅黑" pitchFamily="34" charset="-122"/>
              </a:rPr>
              <a:t>140</a:t>
            </a:r>
            <a:r>
              <a:rPr lang="zh-CN" altLang="en-US" sz="1600" b="0" dirty="0" smtClean="0">
                <a:solidFill>
                  <a:srgbClr val="C00000"/>
                </a:solidFill>
                <a:latin typeface="微软雅黑" pitchFamily="34" charset="-122"/>
                <a:ea typeface="微软雅黑" pitchFamily="34" charset="-122"/>
              </a:rPr>
              <a:t>余项自主产权的软件产品、</a:t>
            </a:r>
            <a:r>
              <a:rPr lang="en-US" altLang="zh-CN" sz="1600" b="0" dirty="0" smtClean="0">
                <a:solidFill>
                  <a:srgbClr val="C00000"/>
                </a:solidFill>
                <a:latin typeface="微软雅黑" pitchFamily="34" charset="-122"/>
                <a:ea typeface="微软雅黑" pitchFamily="34" charset="-122"/>
              </a:rPr>
              <a:t>10</a:t>
            </a:r>
            <a:r>
              <a:rPr lang="zh-CN" altLang="en-US" sz="1600" b="0" dirty="0" smtClean="0">
                <a:solidFill>
                  <a:srgbClr val="C00000"/>
                </a:solidFill>
                <a:latin typeface="微软雅黑" pitchFamily="34" charset="-122"/>
                <a:ea typeface="微软雅黑" pitchFamily="34" charset="-122"/>
              </a:rPr>
              <a:t>余专利技术</a:t>
            </a:r>
            <a:r>
              <a:rPr lang="zh-CN" altLang="en-US" sz="1600" b="0" dirty="0" smtClean="0">
                <a:solidFill>
                  <a:srgbClr val="002060"/>
                </a:solidFill>
                <a:latin typeface="微软雅黑" pitchFamily="34" charset="-122"/>
                <a:ea typeface="微软雅黑" pitchFamily="34" charset="-122"/>
              </a:rPr>
              <a:t>。</a:t>
            </a:r>
          </a:p>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78</a:t>
            </a:fld>
            <a:endParaRPr lang="zh-CN" altLang="en-US"/>
          </a:p>
        </p:txBody>
      </p:sp>
    </p:spTree>
    <p:extLst>
      <p:ext uri="{BB962C8B-B14F-4D97-AF65-F5344CB8AC3E}">
        <p14:creationId xmlns:p14="http://schemas.microsoft.com/office/powerpoint/2010/main" val="202298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pPr/>
              <a:t>3</a:t>
            </a:fld>
            <a:endParaRPr lang="zh-CN" altLang="en-US"/>
          </a:p>
        </p:txBody>
      </p:sp>
    </p:spTree>
    <p:extLst>
      <p:ext uri="{BB962C8B-B14F-4D97-AF65-F5344CB8AC3E}">
        <p14:creationId xmlns:p14="http://schemas.microsoft.com/office/powerpoint/2010/main" val="36416168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3567585-5C50-4118-A9CE-0A8D98EC5AC2}" type="slidenum">
              <a:rPr lang="zh-CN" altLang="en-US" smtClean="0"/>
              <a:t>79</a:t>
            </a:fld>
            <a:endParaRPr lang="zh-CN" altLang="en-US"/>
          </a:p>
        </p:txBody>
      </p:sp>
    </p:spTree>
    <p:extLst>
      <p:ext uri="{BB962C8B-B14F-4D97-AF65-F5344CB8AC3E}">
        <p14:creationId xmlns:p14="http://schemas.microsoft.com/office/powerpoint/2010/main" val="1520957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4</a:t>
            </a:fld>
            <a:endParaRPr lang="zh-CN" altLang="en-US"/>
          </a:p>
        </p:txBody>
      </p:sp>
    </p:spTree>
    <p:extLst>
      <p:ext uri="{BB962C8B-B14F-4D97-AF65-F5344CB8AC3E}">
        <p14:creationId xmlns:p14="http://schemas.microsoft.com/office/powerpoint/2010/main" val="3584184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pPr/>
              <a:t>5</a:t>
            </a:fld>
            <a:endParaRPr lang="zh-CN" altLang="en-US"/>
          </a:p>
        </p:txBody>
      </p:sp>
    </p:spTree>
    <p:extLst>
      <p:ext uri="{BB962C8B-B14F-4D97-AF65-F5344CB8AC3E}">
        <p14:creationId xmlns:p14="http://schemas.microsoft.com/office/powerpoint/2010/main" val="3641616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6</a:t>
            </a:fld>
            <a:endParaRPr lang="zh-CN" altLang="en-US"/>
          </a:p>
        </p:txBody>
      </p:sp>
    </p:spTree>
    <p:extLst>
      <p:ext uri="{BB962C8B-B14F-4D97-AF65-F5344CB8AC3E}">
        <p14:creationId xmlns:p14="http://schemas.microsoft.com/office/powerpoint/2010/main" val="383381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pPr/>
              <a:t>30</a:t>
            </a:fld>
            <a:endParaRPr lang="zh-CN" altLang="en-US"/>
          </a:p>
        </p:txBody>
      </p:sp>
    </p:spTree>
    <p:extLst>
      <p:ext uri="{BB962C8B-B14F-4D97-AF65-F5344CB8AC3E}">
        <p14:creationId xmlns:p14="http://schemas.microsoft.com/office/powerpoint/2010/main" val="2061248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31</a:t>
            </a:fld>
            <a:endParaRPr lang="zh-CN" altLang="en-US"/>
          </a:p>
        </p:txBody>
      </p:sp>
    </p:spTree>
    <p:extLst>
      <p:ext uri="{BB962C8B-B14F-4D97-AF65-F5344CB8AC3E}">
        <p14:creationId xmlns:p14="http://schemas.microsoft.com/office/powerpoint/2010/main" val="2594604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pPr/>
              <a:t>64</a:t>
            </a:fld>
            <a:endParaRPr lang="zh-CN" altLang="en-US"/>
          </a:p>
        </p:txBody>
      </p:sp>
    </p:spTree>
    <p:extLst>
      <p:ext uri="{BB962C8B-B14F-4D97-AF65-F5344CB8AC3E}">
        <p14:creationId xmlns:p14="http://schemas.microsoft.com/office/powerpoint/2010/main" val="3387677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65</a:t>
            </a:fld>
            <a:endParaRPr lang="zh-CN" altLang="en-US"/>
          </a:p>
        </p:txBody>
      </p:sp>
    </p:spTree>
    <p:extLst>
      <p:ext uri="{BB962C8B-B14F-4D97-AF65-F5344CB8AC3E}">
        <p14:creationId xmlns:p14="http://schemas.microsoft.com/office/powerpoint/2010/main" val="4074456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61.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40.sv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026081" y="2460839"/>
            <a:ext cx="11628914" cy="169801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052161" y="4488921"/>
            <a:ext cx="9576753" cy="2024415"/>
          </a:xfrm>
        </p:spPr>
        <p:txBody>
          <a:bodyPr/>
          <a:lstStyle>
            <a:lvl1pPr marL="0" indent="0" algn="ctr">
              <a:buNone/>
              <a:defRPr>
                <a:solidFill>
                  <a:schemeClr val="tx1">
                    <a:tint val="75000"/>
                  </a:schemeClr>
                </a:solidFill>
              </a:defRPr>
            </a:lvl1pPr>
            <a:lvl2pPr marL="617220" indent="0" algn="ctr">
              <a:buNone/>
              <a:defRPr>
                <a:solidFill>
                  <a:schemeClr val="tx1">
                    <a:tint val="75000"/>
                  </a:schemeClr>
                </a:solidFill>
              </a:defRPr>
            </a:lvl2pPr>
            <a:lvl3pPr marL="1234440" indent="0" algn="ctr">
              <a:buNone/>
              <a:defRPr>
                <a:solidFill>
                  <a:schemeClr val="tx1">
                    <a:tint val="75000"/>
                  </a:schemeClr>
                </a:solidFill>
              </a:defRPr>
            </a:lvl3pPr>
            <a:lvl4pPr marL="1851660" indent="0" algn="ctr">
              <a:buNone/>
              <a:defRPr>
                <a:solidFill>
                  <a:schemeClr val="tx1">
                    <a:tint val="75000"/>
                  </a:schemeClr>
                </a:solidFill>
              </a:defRPr>
            </a:lvl4pPr>
            <a:lvl5pPr marL="2468880" indent="0" algn="ctr">
              <a:buNone/>
              <a:defRPr>
                <a:solidFill>
                  <a:schemeClr val="tx1">
                    <a:tint val="75000"/>
                  </a:schemeClr>
                </a:solidFill>
              </a:defRPr>
            </a:lvl5pPr>
            <a:lvl6pPr marL="3086100" indent="0" algn="ctr">
              <a:buNone/>
              <a:defRPr>
                <a:solidFill>
                  <a:schemeClr val="tx1">
                    <a:tint val="75000"/>
                  </a:schemeClr>
                </a:solidFill>
              </a:defRPr>
            </a:lvl6pPr>
            <a:lvl7pPr marL="3703320" indent="0" algn="ctr">
              <a:buNone/>
              <a:defRPr>
                <a:solidFill>
                  <a:schemeClr val="tx1">
                    <a:tint val="75000"/>
                  </a:schemeClr>
                </a:solidFill>
              </a:defRPr>
            </a:lvl7pPr>
            <a:lvl8pPr marL="4320540" indent="0" algn="ctr">
              <a:buNone/>
              <a:defRPr>
                <a:solidFill>
                  <a:schemeClr val="tx1">
                    <a:tint val="75000"/>
                  </a:schemeClr>
                </a:solidFill>
              </a:defRPr>
            </a:lvl8pPr>
            <a:lvl9pPr marL="493776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4840167" y="366742"/>
            <a:ext cx="4605488" cy="780793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023707" y="366742"/>
            <a:ext cx="13588442" cy="780793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ortfolio-2">
    <p:spTree>
      <p:nvGrpSpPr>
        <p:cNvPr id="1" name=""/>
        <p:cNvGrpSpPr/>
        <p:nvPr/>
      </p:nvGrpSpPr>
      <p:grpSpPr>
        <a:xfrm>
          <a:off x="0" y="0"/>
          <a:ext cx="0" cy="0"/>
          <a:chOff x="0" y="0"/>
          <a:chExt cx="0" cy="0"/>
        </a:xfrm>
      </p:grpSpPr>
      <p:sp>
        <p:nvSpPr>
          <p:cNvPr id="15" name="Picture Placeholder 13"/>
          <p:cNvSpPr>
            <a:spLocks noGrp="1"/>
          </p:cNvSpPr>
          <p:nvPr>
            <p:ph type="pic" sz="quarter" idx="11"/>
          </p:nvPr>
        </p:nvSpPr>
        <p:spPr>
          <a:xfrm>
            <a:off x="4248020" y="1599706"/>
            <a:ext cx="2600449" cy="2674378"/>
          </a:xfrm>
          <a:effectLst/>
        </p:spPr>
        <p:txBody>
          <a:bodyPr rtlCol="0">
            <a:normAutofit/>
          </a:bodyPr>
          <a:lstStyle>
            <a:lvl1pPr marL="0" indent="0">
              <a:buNone/>
              <a:defRPr sz="2000">
                <a:ln>
                  <a:noFill/>
                </a:ln>
                <a:solidFill>
                  <a:schemeClr val="tx1"/>
                </a:solidFill>
                <a:latin typeface="Lato Light"/>
                <a:cs typeface="Lato Light"/>
              </a:defRPr>
            </a:lvl1pPr>
          </a:lstStyle>
          <a:p>
            <a:pPr lvl="0"/>
            <a:endParaRPr lang="en-US" noProof="0" dirty="0"/>
          </a:p>
        </p:txBody>
      </p:sp>
      <p:sp>
        <p:nvSpPr>
          <p:cNvPr id="17" name="Picture Placeholder 13"/>
          <p:cNvSpPr>
            <a:spLocks noGrp="1"/>
          </p:cNvSpPr>
          <p:nvPr>
            <p:ph type="pic" sz="quarter" idx="13"/>
          </p:nvPr>
        </p:nvSpPr>
        <p:spPr>
          <a:xfrm>
            <a:off x="6923260" y="1611559"/>
            <a:ext cx="5268613" cy="5418397"/>
          </a:xfrm>
          <a:effectLst/>
        </p:spPr>
        <p:txBody>
          <a:bodyPr rtlCol="0">
            <a:normAutofit/>
          </a:bodyPr>
          <a:lstStyle>
            <a:lvl1pPr marL="0" indent="0">
              <a:buNone/>
              <a:defRPr sz="2000">
                <a:ln>
                  <a:noFill/>
                </a:ln>
                <a:solidFill>
                  <a:schemeClr val="tx1"/>
                </a:solidFill>
                <a:latin typeface="Lato Light"/>
                <a:cs typeface="Lato Light"/>
              </a:defRPr>
            </a:lvl1pPr>
          </a:lstStyle>
          <a:p>
            <a:pPr lvl="0"/>
            <a:endParaRPr lang="en-US" noProof="0" dirty="0"/>
          </a:p>
        </p:txBody>
      </p:sp>
      <p:sp>
        <p:nvSpPr>
          <p:cNvPr id="13" name="Picture Placeholder 13"/>
          <p:cNvSpPr>
            <a:spLocks noGrp="1"/>
          </p:cNvSpPr>
          <p:nvPr>
            <p:ph type="pic" sz="quarter" idx="16"/>
          </p:nvPr>
        </p:nvSpPr>
        <p:spPr>
          <a:xfrm>
            <a:off x="1568400" y="4355580"/>
            <a:ext cx="2600449" cy="2674380"/>
          </a:xfrm>
          <a:effectLst/>
        </p:spPr>
        <p:txBody>
          <a:bodyPr rtlCol="0">
            <a:normAutofit/>
          </a:bodyPr>
          <a:lstStyle>
            <a:lvl1pPr marL="0" indent="0">
              <a:buNone/>
              <a:defRPr sz="2000">
                <a:ln>
                  <a:noFill/>
                </a:ln>
                <a:solidFill>
                  <a:schemeClr val="tx1"/>
                </a:solidFill>
                <a:latin typeface="Lato Light"/>
                <a:cs typeface="Lato Light"/>
              </a:defRPr>
            </a:lvl1pPr>
          </a:lstStyle>
          <a:p>
            <a:pPr lvl="0"/>
            <a:endParaRPr lang="en-US" noProof="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368107" y="792163"/>
            <a:ext cx="11058869" cy="650967"/>
          </a:xfrm>
        </p:spPr>
        <p:txBody>
          <a:bodyPr/>
          <a:lstStyle/>
          <a:p>
            <a:r>
              <a:rPr lang="zh-CN" altLang="en-US"/>
              <a:t>单击此处编辑母版标题样式</a:t>
            </a:r>
          </a:p>
        </p:txBody>
      </p:sp>
      <p:sp>
        <p:nvSpPr>
          <p:cNvPr id="3" name="Rectangle 15"/>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16"/>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17"/>
          <p:cNvSpPr>
            <a:spLocks noGrp="1" noChangeArrowheads="1"/>
          </p:cNvSpPr>
          <p:nvPr>
            <p:ph type="sldNum" sz="quarter" idx="12"/>
          </p:nvPr>
        </p:nvSpPr>
        <p:spPr>
          <a:ln/>
        </p:spPr>
        <p:txBody>
          <a:bodyPr/>
          <a:lstStyle>
            <a:lvl1pPr>
              <a:defRPr/>
            </a:lvl1pPr>
          </a:lstStyle>
          <a:p>
            <a:pPr>
              <a:defRPr/>
            </a:pPr>
            <a:fld id="{F4D98750-194A-4463-B81E-A1C73B4AAC8D}" type="slidenum">
              <a:rPr lang="zh-CN" altLang="zh-CN"/>
              <a:pPr>
                <a:defRPr/>
              </a:pPr>
              <a:t>‹#›</a:t>
            </a:fld>
            <a:endParaRPr lang="zh-CN" altLang="zh-CN"/>
          </a:p>
        </p:txBody>
      </p:sp>
    </p:spTree>
    <p:extLst>
      <p:ext uri="{BB962C8B-B14F-4D97-AF65-F5344CB8AC3E}">
        <p14:creationId xmlns:p14="http://schemas.microsoft.com/office/powerpoint/2010/main" val="1491162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封面页-01">
    <p:spTree>
      <p:nvGrpSpPr>
        <p:cNvPr id="1" name=""/>
        <p:cNvGrpSpPr/>
        <p:nvPr/>
      </p:nvGrpSpPr>
      <p:grpSpPr>
        <a:xfrm>
          <a:off x="0" y="0"/>
          <a:ext cx="0" cy="0"/>
          <a:chOff x="0" y="0"/>
          <a:chExt cx="0" cy="0"/>
        </a:xfrm>
      </p:grpSpPr>
      <p:pic>
        <p:nvPicPr>
          <p:cNvPr id="299" name="图形 298">
            <a:extLst>
              <a:ext uri="{FF2B5EF4-FFF2-40B4-BE49-F238E27FC236}">
                <a16:creationId xmlns:a16="http://schemas.microsoft.com/office/drawing/2014/main" id="{B863B96C-085D-4A3E-9006-90A8C187A27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r="17190" b="37569"/>
          <a:stretch/>
        </p:blipFill>
        <p:spPr>
          <a:xfrm>
            <a:off x="71677" y="3799755"/>
            <a:ext cx="13609399" cy="4121871"/>
          </a:xfrm>
          <a:prstGeom prst="rect">
            <a:avLst/>
          </a:prstGeom>
        </p:spPr>
      </p:pic>
      <p:grpSp>
        <p:nvGrpSpPr>
          <p:cNvPr id="639" name="组合 638">
            <a:extLst>
              <a:ext uri="{FF2B5EF4-FFF2-40B4-BE49-F238E27FC236}">
                <a16:creationId xmlns:a16="http://schemas.microsoft.com/office/drawing/2014/main" id="{B55274A9-12C7-4952-862D-67D9E736CCCA}"/>
              </a:ext>
            </a:extLst>
          </p:cNvPr>
          <p:cNvGrpSpPr/>
          <p:nvPr userDrawn="1"/>
        </p:nvGrpSpPr>
        <p:grpSpPr>
          <a:xfrm>
            <a:off x="11229830" y="514527"/>
            <a:ext cx="1832778" cy="1886607"/>
            <a:chOff x="9995625" y="454847"/>
            <a:chExt cx="1737980" cy="1737980"/>
          </a:xfrm>
        </p:grpSpPr>
        <p:grpSp>
          <p:nvGrpSpPr>
            <p:cNvPr id="640" name="组合 639">
              <a:extLst>
                <a:ext uri="{FF2B5EF4-FFF2-40B4-BE49-F238E27FC236}">
                  <a16:creationId xmlns:a16="http://schemas.microsoft.com/office/drawing/2014/main" id="{74BA011B-865C-41D2-AF3C-4A61141B18AF}"/>
                </a:ext>
              </a:extLst>
            </p:cNvPr>
            <p:cNvGrpSpPr/>
            <p:nvPr/>
          </p:nvGrpSpPr>
          <p:grpSpPr>
            <a:xfrm>
              <a:off x="10270615" y="719123"/>
              <a:ext cx="1188000" cy="1188000"/>
              <a:chOff x="9655860" y="955908"/>
              <a:chExt cx="1188000" cy="1188000"/>
            </a:xfrm>
          </p:grpSpPr>
          <p:cxnSp>
            <p:nvCxnSpPr>
              <p:cNvPr id="644" name="直接连接符 643">
                <a:extLst>
                  <a:ext uri="{FF2B5EF4-FFF2-40B4-BE49-F238E27FC236}">
                    <a16:creationId xmlns:a16="http://schemas.microsoft.com/office/drawing/2014/main" id="{3D97821D-C54E-46D5-B8E7-3341B74ED887}"/>
                  </a:ext>
                </a:extLst>
              </p:cNvPr>
              <p:cNvCxnSpPr/>
              <p:nvPr/>
            </p:nvCxnSpPr>
            <p:spPr>
              <a:xfrm>
                <a:off x="9655860" y="973770"/>
                <a:ext cx="1188000" cy="0"/>
              </a:xfrm>
              <a:prstGeom prst="line">
                <a:avLst/>
              </a:prstGeom>
              <a:ln w="38100">
                <a:gradFill>
                  <a:gsLst>
                    <a:gs pos="0">
                      <a:schemeClr val="accent2">
                        <a:alpha val="0"/>
                      </a:schemeClr>
                    </a:gs>
                    <a:gs pos="75000">
                      <a:schemeClr val="accent1"/>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5" name="直接连接符 644">
                <a:extLst>
                  <a:ext uri="{FF2B5EF4-FFF2-40B4-BE49-F238E27FC236}">
                    <a16:creationId xmlns:a16="http://schemas.microsoft.com/office/drawing/2014/main" id="{BF8E1628-D528-402A-832B-95F011F7B37A}"/>
                  </a:ext>
                </a:extLst>
              </p:cNvPr>
              <p:cNvCxnSpPr>
                <a:cxnSpLocks/>
              </p:cNvCxnSpPr>
              <p:nvPr/>
            </p:nvCxnSpPr>
            <p:spPr>
              <a:xfrm rot="16200000">
                <a:off x="10230734" y="1549908"/>
                <a:ext cx="1188000" cy="0"/>
              </a:xfrm>
              <a:prstGeom prst="line">
                <a:avLst/>
              </a:prstGeom>
              <a:ln w="38100">
                <a:gradFill>
                  <a:gsLst>
                    <a:gs pos="0">
                      <a:schemeClr val="accent2">
                        <a:alpha val="0"/>
                      </a:schemeClr>
                    </a:gs>
                    <a:gs pos="75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641" name="组合 640">
              <a:extLst>
                <a:ext uri="{FF2B5EF4-FFF2-40B4-BE49-F238E27FC236}">
                  <a16:creationId xmlns:a16="http://schemas.microsoft.com/office/drawing/2014/main" id="{8D80664E-2A1C-43DD-9D81-3C043D6F338C}"/>
                </a:ext>
              </a:extLst>
            </p:cNvPr>
            <p:cNvGrpSpPr/>
            <p:nvPr/>
          </p:nvGrpSpPr>
          <p:grpSpPr>
            <a:xfrm>
              <a:off x="9995625" y="454847"/>
              <a:ext cx="1737980" cy="1737980"/>
              <a:chOff x="9655860" y="963609"/>
              <a:chExt cx="1188000" cy="1188000"/>
            </a:xfrm>
          </p:grpSpPr>
          <p:cxnSp>
            <p:nvCxnSpPr>
              <p:cNvPr id="642" name="直接连接符 641">
                <a:extLst>
                  <a:ext uri="{FF2B5EF4-FFF2-40B4-BE49-F238E27FC236}">
                    <a16:creationId xmlns:a16="http://schemas.microsoft.com/office/drawing/2014/main" id="{B4F95457-2AD7-4001-834D-F3FA88B8EC4B}"/>
                  </a:ext>
                </a:extLst>
              </p:cNvPr>
              <p:cNvCxnSpPr/>
              <p:nvPr/>
            </p:nvCxnSpPr>
            <p:spPr>
              <a:xfrm>
                <a:off x="9655860" y="973770"/>
                <a:ext cx="1188000" cy="0"/>
              </a:xfrm>
              <a:prstGeom prst="line">
                <a:avLst/>
              </a:prstGeom>
              <a:ln w="38100">
                <a:gradFill>
                  <a:gsLst>
                    <a:gs pos="0">
                      <a:schemeClr val="accent2">
                        <a:alpha val="0"/>
                      </a:schemeClr>
                    </a:gs>
                    <a:gs pos="75000">
                      <a:schemeClr val="accent1"/>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3" name="直接连接符 642">
                <a:extLst>
                  <a:ext uri="{FF2B5EF4-FFF2-40B4-BE49-F238E27FC236}">
                    <a16:creationId xmlns:a16="http://schemas.microsoft.com/office/drawing/2014/main" id="{4A0C183E-6813-40FD-AA32-222AA2A921CE}"/>
                  </a:ext>
                </a:extLst>
              </p:cNvPr>
              <p:cNvCxnSpPr>
                <a:cxnSpLocks/>
              </p:cNvCxnSpPr>
              <p:nvPr/>
            </p:nvCxnSpPr>
            <p:spPr>
              <a:xfrm rot="16200000">
                <a:off x="10236976" y="1557609"/>
                <a:ext cx="1188000" cy="0"/>
              </a:xfrm>
              <a:prstGeom prst="line">
                <a:avLst/>
              </a:prstGeom>
              <a:ln w="38100">
                <a:gradFill>
                  <a:gsLst>
                    <a:gs pos="0">
                      <a:schemeClr val="accent2">
                        <a:alpha val="0"/>
                      </a:schemeClr>
                    </a:gs>
                    <a:gs pos="75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657" name="文本占位符 56">
            <a:extLst>
              <a:ext uri="{FF2B5EF4-FFF2-40B4-BE49-F238E27FC236}">
                <a16:creationId xmlns:a16="http://schemas.microsoft.com/office/drawing/2014/main" id="{D285C24B-7724-4868-9174-05C9E6041A58}"/>
              </a:ext>
            </a:extLst>
          </p:cNvPr>
          <p:cNvSpPr>
            <a:spLocks noGrp="1"/>
          </p:cNvSpPr>
          <p:nvPr userDrawn="1">
            <p:ph type="body" sz="quarter" idx="15" hasCustomPrompt="1"/>
          </p:nvPr>
        </p:nvSpPr>
        <p:spPr>
          <a:xfrm>
            <a:off x="8288907" y="5644633"/>
            <a:ext cx="2218635" cy="513623"/>
          </a:xfrm>
          <a:prstGeom prst="roundRect">
            <a:avLst>
              <a:gd name="adj" fmla="val 50000"/>
            </a:avLst>
          </a:prstGeom>
          <a:gradFill>
            <a:gsLst>
              <a:gs pos="100000">
                <a:schemeClr val="accent2"/>
              </a:gs>
              <a:gs pos="35000">
                <a:schemeClr val="accent1"/>
              </a:gs>
            </a:gsLst>
            <a:lin ang="0" scaled="1"/>
          </a:gradFill>
        </p:spPr>
        <p:txBody>
          <a:bodyPr vert="horz" wrap="square" lIns="91440" tIns="45720" rIns="91440" bIns="45720" rtlCol="0" anchor="ctr" anchorCtr="0">
            <a:noAutofit/>
          </a:bodyPr>
          <a:lstStyle>
            <a:lvl1pPr marL="0" indent="0" algn="ctr">
              <a:buNone/>
              <a:defRPr lang="en-US" altLang="zh-CN" sz="1795" dirty="0">
                <a:solidFill>
                  <a:schemeClr val="bg1"/>
                </a:solidFill>
                <a:latin typeface="+mn-ea"/>
              </a:defRPr>
            </a:lvl1pPr>
          </a:lstStyle>
          <a:p>
            <a:pPr marL="256512" lvl="0" indent="-256512" algn="ctr"/>
            <a:r>
              <a:rPr lang="zh-CN" altLang="en-US" dirty="0"/>
              <a:t>双击以添加文本</a:t>
            </a:r>
            <a:endParaRPr lang="en-US" altLang="zh-CN" dirty="0"/>
          </a:p>
        </p:txBody>
      </p:sp>
      <p:sp>
        <p:nvSpPr>
          <p:cNvPr id="660" name="文本占位符 659">
            <a:extLst>
              <a:ext uri="{FF2B5EF4-FFF2-40B4-BE49-F238E27FC236}">
                <a16:creationId xmlns:a16="http://schemas.microsoft.com/office/drawing/2014/main" id="{5DDAB272-D6E3-4A8A-8278-1CBB398827A6}"/>
              </a:ext>
            </a:extLst>
          </p:cNvPr>
          <p:cNvSpPr>
            <a:spLocks noGrp="1"/>
          </p:cNvSpPr>
          <p:nvPr userDrawn="1">
            <p:ph type="body" sz="quarter" idx="16" hasCustomPrompt="1"/>
          </p:nvPr>
        </p:nvSpPr>
        <p:spPr>
          <a:xfrm>
            <a:off x="3560652" y="3337231"/>
            <a:ext cx="9012664" cy="869920"/>
          </a:xfrm>
        </p:spPr>
        <p:txBody>
          <a:bodyPr anchor="ctr">
            <a:noAutofit/>
          </a:bodyPr>
          <a:lstStyle>
            <a:lvl1pPr marL="0" indent="0" algn="dist">
              <a:buNone/>
              <a:defRPr sz="5611" b="1">
                <a:gradFill>
                  <a:gsLst>
                    <a:gs pos="100000">
                      <a:schemeClr val="accent2"/>
                    </a:gs>
                    <a:gs pos="40000">
                      <a:schemeClr val="accent1"/>
                    </a:gs>
                  </a:gsLst>
                  <a:lin ang="0" scaled="1"/>
                </a:gradFill>
                <a:latin typeface="+mj-ea"/>
                <a:ea typeface="+mj-ea"/>
              </a:defRPr>
            </a:lvl1pPr>
            <a:lvl2pPr marL="513024" indent="0">
              <a:buNone/>
              <a:defRPr/>
            </a:lvl2pPr>
            <a:lvl3pPr marL="1026048" indent="0">
              <a:buNone/>
              <a:defRPr/>
            </a:lvl3pPr>
            <a:lvl4pPr marL="1539072" indent="0">
              <a:buNone/>
              <a:defRPr/>
            </a:lvl4pPr>
            <a:lvl5pPr marL="2052096" indent="0">
              <a:buNone/>
              <a:defRPr/>
            </a:lvl5pPr>
          </a:lstStyle>
          <a:p>
            <a:pPr lvl="0"/>
            <a:r>
              <a:rPr lang="zh-CN" altLang="en-US" dirty="0"/>
              <a:t>单击此处编辑母版标题样式</a:t>
            </a:r>
          </a:p>
        </p:txBody>
      </p:sp>
      <p:sp>
        <p:nvSpPr>
          <p:cNvPr id="664" name="文本占位符 663">
            <a:extLst>
              <a:ext uri="{FF2B5EF4-FFF2-40B4-BE49-F238E27FC236}">
                <a16:creationId xmlns:a16="http://schemas.microsoft.com/office/drawing/2014/main" id="{C31383FE-C917-44E4-AB81-F6C332DA0E3A}"/>
              </a:ext>
            </a:extLst>
          </p:cNvPr>
          <p:cNvSpPr>
            <a:spLocks noGrp="1"/>
          </p:cNvSpPr>
          <p:nvPr userDrawn="1">
            <p:ph type="body" sz="quarter" idx="17" hasCustomPrompt="1"/>
          </p:nvPr>
        </p:nvSpPr>
        <p:spPr>
          <a:xfrm>
            <a:off x="3560652" y="4185725"/>
            <a:ext cx="9012664" cy="486572"/>
          </a:xfrm>
        </p:spPr>
        <p:txBody>
          <a:bodyPr anchor="ctr">
            <a:normAutofit/>
          </a:bodyPr>
          <a:lstStyle>
            <a:lvl1pPr marL="0" indent="0" algn="dist">
              <a:buNone/>
              <a:defRPr sz="1795">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513024" indent="0">
              <a:buNone/>
              <a:defRPr/>
            </a:lvl2pPr>
            <a:lvl3pPr marL="1026048" indent="0">
              <a:buNone/>
              <a:defRPr/>
            </a:lvl3pPr>
            <a:lvl4pPr marL="1539072" indent="0">
              <a:buNone/>
              <a:defRPr/>
            </a:lvl4pPr>
            <a:lvl5pPr marL="2052096" indent="0">
              <a:buNone/>
              <a:defRPr/>
            </a:lvl5pPr>
          </a:lstStyle>
          <a:p>
            <a:pPr lvl="0"/>
            <a:r>
              <a:rPr lang="zh-CN" altLang="en-US" dirty="0"/>
              <a:t>单击此处编辑母版副标题样式</a:t>
            </a:r>
          </a:p>
        </p:txBody>
      </p:sp>
      <p:sp>
        <p:nvSpPr>
          <p:cNvPr id="7" name="矩形 6">
            <a:extLst>
              <a:ext uri="{FF2B5EF4-FFF2-40B4-BE49-F238E27FC236}">
                <a16:creationId xmlns:a16="http://schemas.microsoft.com/office/drawing/2014/main" id="{9AB86BC6-E445-4AFE-8B6B-437FC3033746}"/>
              </a:ext>
            </a:extLst>
          </p:cNvPr>
          <p:cNvSpPr/>
          <p:nvPr userDrawn="1"/>
        </p:nvSpPr>
        <p:spPr>
          <a:xfrm>
            <a:off x="1" y="0"/>
            <a:ext cx="2965321" cy="7921625"/>
          </a:xfrm>
          <a:prstGeom prst="rect">
            <a:avLst/>
          </a:prstGeom>
          <a:gradFill>
            <a:gsLst>
              <a:gs pos="0">
                <a:srgbClr val="0859CE"/>
              </a:gs>
              <a:gs pos="100000">
                <a:srgbClr val="0092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693"/>
          </a:p>
        </p:txBody>
      </p:sp>
      <p:sp>
        <p:nvSpPr>
          <p:cNvPr id="8" name="矩形 7">
            <a:extLst>
              <a:ext uri="{FF2B5EF4-FFF2-40B4-BE49-F238E27FC236}">
                <a16:creationId xmlns:a16="http://schemas.microsoft.com/office/drawing/2014/main" id="{C11D8EAD-BCFD-4BA3-A9ED-9744D7C02C7F}"/>
              </a:ext>
            </a:extLst>
          </p:cNvPr>
          <p:cNvSpPr/>
          <p:nvPr userDrawn="1"/>
        </p:nvSpPr>
        <p:spPr>
          <a:xfrm>
            <a:off x="659044" y="2254271"/>
            <a:ext cx="903069" cy="2302682"/>
          </a:xfrm>
          <a:prstGeom prst="rect">
            <a:avLst/>
          </a:prstGeom>
        </p:spPr>
        <p:txBody>
          <a:bodyPr vert="horz" wrap="square">
            <a:spAutoFit/>
          </a:bodyPr>
          <a:lstStyle/>
          <a:p>
            <a:pPr algn="ctr">
              <a:lnSpc>
                <a:spcPct val="100000"/>
              </a:lnSpc>
            </a:pPr>
            <a:r>
              <a:rPr lang="zh-CN" altLang="en-US" sz="3591" dirty="0">
                <a:solidFill>
                  <a:schemeClr val="bg1">
                    <a:alpha val="45000"/>
                  </a:schemeClr>
                </a:solidFill>
                <a:latin typeface="微软雅黑 Light" panose="020B0502040204020203" pitchFamily="34" charset="-122"/>
                <a:ea typeface="微软雅黑 Light" panose="020B0502040204020203" pitchFamily="34" charset="-122"/>
              </a:rPr>
              <a:t>纵横经纬</a:t>
            </a:r>
          </a:p>
        </p:txBody>
      </p:sp>
      <p:sp>
        <p:nvSpPr>
          <p:cNvPr id="9" name="矩形 8">
            <a:extLst>
              <a:ext uri="{FF2B5EF4-FFF2-40B4-BE49-F238E27FC236}">
                <a16:creationId xmlns:a16="http://schemas.microsoft.com/office/drawing/2014/main" id="{DC07ED5D-2E39-4621-8008-ACF8FBD11C6E}"/>
              </a:ext>
            </a:extLst>
          </p:cNvPr>
          <p:cNvSpPr/>
          <p:nvPr userDrawn="1"/>
        </p:nvSpPr>
        <p:spPr>
          <a:xfrm>
            <a:off x="1407362" y="912591"/>
            <a:ext cx="821495" cy="2302682"/>
          </a:xfrm>
          <a:prstGeom prst="rect">
            <a:avLst/>
          </a:prstGeom>
        </p:spPr>
        <p:txBody>
          <a:bodyPr vert="horz" wrap="square">
            <a:spAutoFit/>
          </a:bodyPr>
          <a:lstStyle/>
          <a:p>
            <a:pPr lvl="0" algn="ctr">
              <a:lnSpc>
                <a:spcPct val="100000"/>
              </a:lnSpc>
            </a:pPr>
            <a:r>
              <a:rPr lang="zh-CN" altLang="en-US" sz="3591" dirty="0">
                <a:solidFill>
                  <a:schemeClr val="bg1">
                    <a:alpha val="45000"/>
                  </a:schemeClr>
                </a:solidFill>
                <a:latin typeface="微软雅黑 Light" panose="020B0502040204020203" pitchFamily="34" charset="-122"/>
                <a:ea typeface="微软雅黑 Light" panose="020B0502040204020203" pitchFamily="34" charset="-122"/>
              </a:rPr>
              <a:t>地广天高</a:t>
            </a:r>
          </a:p>
        </p:txBody>
      </p:sp>
      <p:sp>
        <p:nvSpPr>
          <p:cNvPr id="836" name="文本占位符 56">
            <a:extLst>
              <a:ext uri="{FF2B5EF4-FFF2-40B4-BE49-F238E27FC236}">
                <a16:creationId xmlns:a16="http://schemas.microsoft.com/office/drawing/2014/main" id="{383076DF-BD83-4FCD-B367-2EBC0B23F76B}"/>
              </a:ext>
            </a:extLst>
          </p:cNvPr>
          <p:cNvSpPr>
            <a:spLocks noGrp="1"/>
          </p:cNvSpPr>
          <p:nvPr userDrawn="1">
            <p:ph type="body" sz="quarter" idx="18" hasCustomPrompt="1"/>
          </p:nvPr>
        </p:nvSpPr>
        <p:spPr>
          <a:xfrm>
            <a:off x="5766485" y="5644633"/>
            <a:ext cx="2218635" cy="513623"/>
          </a:xfrm>
          <a:prstGeom prst="roundRect">
            <a:avLst>
              <a:gd name="adj" fmla="val 50000"/>
            </a:avLst>
          </a:prstGeom>
          <a:gradFill>
            <a:gsLst>
              <a:gs pos="100000">
                <a:schemeClr val="accent2"/>
              </a:gs>
              <a:gs pos="35000">
                <a:schemeClr val="accent1"/>
              </a:gs>
            </a:gsLst>
            <a:lin ang="0" scaled="1"/>
          </a:gradFill>
        </p:spPr>
        <p:txBody>
          <a:bodyPr vert="horz" wrap="square" lIns="91440" tIns="45720" rIns="91440" bIns="45720" rtlCol="0" anchor="ctr" anchorCtr="0">
            <a:noAutofit/>
          </a:bodyPr>
          <a:lstStyle>
            <a:lvl1pPr marL="0" indent="0" algn="ctr">
              <a:buNone/>
              <a:defRPr lang="en-US" altLang="zh-CN" sz="1795" dirty="0">
                <a:solidFill>
                  <a:schemeClr val="bg1"/>
                </a:solidFill>
                <a:latin typeface="+mn-ea"/>
              </a:defRPr>
            </a:lvl1pPr>
          </a:lstStyle>
          <a:p>
            <a:pPr marL="256512" lvl="0" indent="-256512" algn="ctr"/>
            <a:r>
              <a:rPr lang="zh-CN" altLang="en-US" dirty="0"/>
              <a:t>双击以添加文本</a:t>
            </a:r>
            <a:endParaRPr lang="en-US" altLang="zh-CN" dirty="0"/>
          </a:p>
        </p:txBody>
      </p:sp>
      <p:pic>
        <p:nvPicPr>
          <p:cNvPr id="12" name="图形 11">
            <a:extLst>
              <a:ext uri="{FF2B5EF4-FFF2-40B4-BE49-F238E27FC236}">
                <a16:creationId xmlns:a16="http://schemas.microsoft.com/office/drawing/2014/main" id="{604E853F-01C1-4658-A554-46AE8F797401}"/>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l="20095" r="23137"/>
          <a:stretch/>
        </p:blipFill>
        <p:spPr>
          <a:xfrm>
            <a:off x="-17101" y="6318027"/>
            <a:ext cx="2965323" cy="3054923"/>
          </a:xfrm>
          <a:prstGeom prst="rect">
            <a:avLst/>
          </a:prstGeom>
        </p:spPr>
      </p:pic>
      <p:pic>
        <p:nvPicPr>
          <p:cNvPr id="2" name="图形 1">
            <a:extLst>
              <a:ext uri="{FF2B5EF4-FFF2-40B4-BE49-F238E27FC236}">
                <a16:creationId xmlns:a16="http://schemas.microsoft.com/office/drawing/2014/main" id="{CC54EA3D-3B00-8C7B-835E-46F3E1D606D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842769" y="1779005"/>
            <a:ext cx="4284702" cy="709233"/>
          </a:xfrm>
          <a:prstGeom prst="rect">
            <a:avLst/>
          </a:prstGeom>
        </p:spPr>
      </p:pic>
    </p:spTree>
    <p:extLst>
      <p:ext uri="{BB962C8B-B14F-4D97-AF65-F5344CB8AC3E}">
        <p14:creationId xmlns:p14="http://schemas.microsoft.com/office/powerpoint/2010/main" val="26677173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目录页-01">
    <p:spTree>
      <p:nvGrpSpPr>
        <p:cNvPr id="1" name=""/>
        <p:cNvGrpSpPr/>
        <p:nvPr/>
      </p:nvGrpSpPr>
      <p:grpSpPr>
        <a:xfrm>
          <a:off x="0" y="0"/>
          <a:ext cx="0" cy="0"/>
          <a:chOff x="0" y="0"/>
          <a:chExt cx="0" cy="0"/>
        </a:xfrm>
      </p:grpSpPr>
      <p:sp>
        <p:nvSpPr>
          <p:cNvPr id="97" name="矩形 96">
            <a:extLst>
              <a:ext uri="{FF2B5EF4-FFF2-40B4-BE49-F238E27FC236}">
                <a16:creationId xmlns:a16="http://schemas.microsoft.com/office/drawing/2014/main" id="{E7EE7534-55E9-41E3-804F-070ED878CFEA}"/>
              </a:ext>
            </a:extLst>
          </p:cNvPr>
          <p:cNvSpPr/>
          <p:nvPr userDrawn="1"/>
        </p:nvSpPr>
        <p:spPr>
          <a:xfrm>
            <a:off x="1419936" y="0"/>
            <a:ext cx="3343927" cy="7921625"/>
          </a:xfrm>
          <a:prstGeom prst="rect">
            <a:avLst/>
          </a:prstGeom>
          <a:gradFill>
            <a:gsLst>
              <a:gs pos="0">
                <a:srgbClr val="0859CE"/>
              </a:gs>
              <a:gs pos="100000">
                <a:srgbClr val="0092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693"/>
          </a:p>
        </p:txBody>
      </p:sp>
      <p:grpSp>
        <p:nvGrpSpPr>
          <p:cNvPr id="139" name="组合 138">
            <a:extLst>
              <a:ext uri="{FF2B5EF4-FFF2-40B4-BE49-F238E27FC236}">
                <a16:creationId xmlns:a16="http://schemas.microsoft.com/office/drawing/2014/main" id="{6845B19B-B30A-49F1-A962-84A62F1F86D4}"/>
              </a:ext>
            </a:extLst>
          </p:cNvPr>
          <p:cNvGrpSpPr/>
          <p:nvPr userDrawn="1"/>
        </p:nvGrpSpPr>
        <p:grpSpPr>
          <a:xfrm>
            <a:off x="6836042" y="2137720"/>
            <a:ext cx="5211927" cy="52810"/>
            <a:chOff x="6091993" y="1857948"/>
            <a:chExt cx="4644651" cy="45719"/>
          </a:xfrm>
        </p:grpSpPr>
        <p:cxnSp>
          <p:nvCxnSpPr>
            <p:cNvPr id="102" name="直接连接符 101">
              <a:extLst>
                <a:ext uri="{FF2B5EF4-FFF2-40B4-BE49-F238E27FC236}">
                  <a16:creationId xmlns:a16="http://schemas.microsoft.com/office/drawing/2014/main" id="{F8186D91-A440-42AA-B44B-F755121443D6}"/>
                </a:ext>
              </a:extLst>
            </p:cNvPr>
            <p:cNvCxnSpPr>
              <a:cxnSpLocks/>
            </p:cNvCxnSpPr>
            <p:nvPr/>
          </p:nvCxnSpPr>
          <p:spPr>
            <a:xfrm>
              <a:off x="6091993" y="1880808"/>
              <a:ext cx="463215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03" name="椭圆 102">
              <a:extLst>
                <a:ext uri="{FF2B5EF4-FFF2-40B4-BE49-F238E27FC236}">
                  <a16:creationId xmlns:a16="http://schemas.microsoft.com/office/drawing/2014/main" id="{1048BE23-83EF-4C84-8359-E0598FF3C261}"/>
                </a:ext>
              </a:extLst>
            </p:cNvPr>
            <p:cNvSpPr/>
            <p:nvPr/>
          </p:nvSpPr>
          <p:spPr>
            <a:xfrm>
              <a:off x="10690925" y="1857948"/>
              <a:ext cx="45719" cy="457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26022">
                <a:defRPr/>
              </a:pPr>
              <a:endParaRPr lang="zh-CN" altLang="en-US" sz="2244">
                <a:solidFill>
                  <a:prstClr val="white"/>
                </a:solidFill>
                <a:latin typeface="等线" panose="020F0502020204030204"/>
                <a:ea typeface="等线" panose="02010600030101010101" pitchFamily="2" charset="-122"/>
              </a:endParaRPr>
            </a:p>
          </p:txBody>
        </p:sp>
      </p:grpSp>
      <p:grpSp>
        <p:nvGrpSpPr>
          <p:cNvPr id="125" name="组合 124">
            <a:extLst>
              <a:ext uri="{FF2B5EF4-FFF2-40B4-BE49-F238E27FC236}">
                <a16:creationId xmlns:a16="http://schemas.microsoft.com/office/drawing/2014/main" id="{3F80C202-2869-422C-9016-0B4F5DE879F5}"/>
              </a:ext>
            </a:extLst>
          </p:cNvPr>
          <p:cNvGrpSpPr/>
          <p:nvPr userDrawn="1"/>
        </p:nvGrpSpPr>
        <p:grpSpPr>
          <a:xfrm>
            <a:off x="1970263" y="2734801"/>
            <a:ext cx="2079746" cy="2578911"/>
            <a:chOff x="3034000" y="4734342"/>
            <a:chExt cx="1853382" cy="2232644"/>
          </a:xfrm>
        </p:grpSpPr>
        <p:sp>
          <p:nvSpPr>
            <p:cNvPr id="126" name="文本框 125">
              <a:extLst>
                <a:ext uri="{FF2B5EF4-FFF2-40B4-BE49-F238E27FC236}">
                  <a16:creationId xmlns:a16="http://schemas.microsoft.com/office/drawing/2014/main" id="{4855FE3C-4C07-408E-A0C7-C5D0358E7E6B}"/>
                </a:ext>
              </a:extLst>
            </p:cNvPr>
            <p:cNvSpPr txBox="1"/>
            <p:nvPr/>
          </p:nvSpPr>
          <p:spPr>
            <a:xfrm>
              <a:off x="3034000" y="4734342"/>
              <a:ext cx="1462910" cy="2232644"/>
            </a:xfrm>
            <a:prstGeom prst="rect">
              <a:avLst/>
            </a:prstGeom>
            <a:noFill/>
          </p:spPr>
          <p:txBody>
            <a:bodyPr wrap="square" rtlCol="0">
              <a:spAutoFit/>
            </a:bodyPr>
            <a:lstStyle/>
            <a:p>
              <a:pPr marL="0" marR="0" lvl="0" indent="0" algn="r" defTabSz="1026048" rtl="0" eaLnBrk="1" fontAlgn="auto" latinLnBrk="0" hangingPunct="1">
                <a:lnSpc>
                  <a:spcPct val="100000"/>
                </a:lnSpc>
                <a:spcBef>
                  <a:spcPts val="0"/>
                </a:spcBef>
                <a:spcAft>
                  <a:spcPts val="0"/>
                </a:spcAft>
                <a:buClrTx/>
                <a:buSzTx/>
                <a:buFontTx/>
                <a:buNone/>
                <a:tabLst/>
                <a:defRPr/>
              </a:pPr>
              <a:r>
                <a:rPr kumimoji="0" lang="zh-CN" altLang="en-US" sz="8079" b="1" i="0" u="none" strike="noStrike" kern="1200" cap="none" spc="673" normalizeH="0" baseline="0" noProof="0" dirty="0">
                  <a:ln>
                    <a:noFill/>
                  </a:ln>
                  <a:gradFill>
                    <a:gsLst>
                      <a:gs pos="45000">
                        <a:schemeClr val="bg1"/>
                      </a:gs>
                      <a:gs pos="100000">
                        <a:schemeClr val="bg1">
                          <a:alpha val="61000"/>
                        </a:schemeClr>
                      </a:gs>
                    </a:gsLst>
                    <a:lin ang="5400000" scaled="0"/>
                  </a:gradFill>
                  <a:effectLst/>
                  <a:uLnTx/>
                  <a:uFillTx/>
                  <a:latin typeface="微软雅黑" panose="020B0503020204020204" pitchFamily="34" charset="-122"/>
                  <a:ea typeface="微软雅黑" panose="020B0503020204020204" pitchFamily="34" charset="-122"/>
                </a:rPr>
                <a:t>目录</a:t>
              </a:r>
            </a:p>
          </p:txBody>
        </p:sp>
        <p:sp>
          <p:nvSpPr>
            <p:cNvPr id="127" name="文本框 126">
              <a:extLst>
                <a:ext uri="{FF2B5EF4-FFF2-40B4-BE49-F238E27FC236}">
                  <a16:creationId xmlns:a16="http://schemas.microsoft.com/office/drawing/2014/main" id="{AAA26266-EFCD-4FEB-8E37-14BB22D12508}"/>
                </a:ext>
              </a:extLst>
            </p:cNvPr>
            <p:cNvSpPr txBox="1"/>
            <p:nvPr/>
          </p:nvSpPr>
          <p:spPr>
            <a:xfrm>
              <a:off x="4415053" y="4850755"/>
              <a:ext cx="472329" cy="2075498"/>
            </a:xfrm>
            <a:prstGeom prst="rect">
              <a:avLst/>
            </a:prstGeom>
            <a:noFill/>
          </p:spPr>
          <p:txBody>
            <a:bodyPr vert="eaVert" wrap="square" rtlCol="0">
              <a:spAutoFit/>
            </a:bodyPr>
            <a:lstStyle/>
            <a:p>
              <a:pPr marL="0" marR="0" lvl="0" indent="0" algn="dist" defTabSz="1026048" rtl="0" eaLnBrk="1" fontAlgn="auto" latinLnBrk="0" hangingPunct="1">
                <a:lnSpc>
                  <a:spcPct val="100000"/>
                </a:lnSpc>
                <a:spcBef>
                  <a:spcPts val="0"/>
                </a:spcBef>
                <a:spcAft>
                  <a:spcPts val="0"/>
                </a:spcAft>
                <a:buClrTx/>
                <a:buSzTx/>
                <a:buFontTx/>
                <a:buNone/>
                <a:tabLst/>
                <a:defRPr/>
              </a:pPr>
              <a:r>
                <a:rPr kumimoji="0" lang="en-US" altLang="zh-CN" sz="2244" b="0" i="0" u="none" strike="noStrike" kern="1200" cap="none" spc="337" normalizeH="0" baseline="0" noProof="0" dirty="0">
                  <a:ln>
                    <a:noFill/>
                  </a:ln>
                  <a:gradFill>
                    <a:gsLst>
                      <a:gs pos="0">
                        <a:srgbClr val="F9F9F9"/>
                      </a:gs>
                      <a:gs pos="75000">
                        <a:srgbClr val="F9F9F9"/>
                      </a:gs>
                    </a:gsLst>
                    <a:lin ang="10800000" scaled="0"/>
                  </a:gradFill>
                  <a:effectLst/>
                  <a:uLnTx/>
                  <a:uFillTx/>
                  <a:latin typeface="微软雅黑 Light" panose="020B0502040204020203" pitchFamily="34" charset="-122"/>
                  <a:ea typeface="微软雅黑 Light" panose="020B0502040204020203" pitchFamily="34" charset="-122"/>
                </a:rPr>
                <a:t>CONTENTS</a:t>
              </a:r>
              <a:endParaRPr kumimoji="0" lang="zh-CN" altLang="en-US" sz="2244" b="0" i="0" u="none" strike="noStrike" kern="1200" cap="none" spc="337" normalizeH="0" baseline="0" noProof="0" dirty="0">
                <a:ln>
                  <a:noFill/>
                </a:ln>
                <a:gradFill>
                  <a:gsLst>
                    <a:gs pos="0">
                      <a:srgbClr val="F9F9F9"/>
                    </a:gs>
                    <a:gs pos="75000">
                      <a:srgbClr val="F9F9F9"/>
                    </a:gs>
                  </a:gsLst>
                  <a:lin ang="10800000" scaled="0"/>
                </a:gradFill>
                <a:effectLst/>
                <a:uLnTx/>
                <a:uFillTx/>
                <a:latin typeface="微软雅黑 Light" panose="020B0502040204020203" pitchFamily="34" charset="-122"/>
                <a:ea typeface="微软雅黑 Light" panose="020B0502040204020203" pitchFamily="34" charset="-122"/>
              </a:endParaRPr>
            </a:p>
          </p:txBody>
        </p:sp>
      </p:grpSp>
      <p:grpSp>
        <p:nvGrpSpPr>
          <p:cNvPr id="128" name="组合 127">
            <a:extLst>
              <a:ext uri="{FF2B5EF4-FFF2-40B4-BE49-F238E27FC236}">
                <a16:creationId xmlns:a16="http://schemas.microsoft.com/office/drawing/2014/main" id="{BB3A4A84-7CCD-4251-BEB1-73A5AF5B8535}"/>
              </a:ext>
            </a:extLst>
          </p:cNvPr>
          <p:cNvGrpSpPr/>
          <p:nvPr userDrawn="1"/>
        </p:nvGrpSpPr>
        <p:grpSpPr>
          <a:xfrm flipH="1">
            <a:off x="1885558" y="0"/>
            <a:ext cx="260191" cy="3784776"/>
            <a:chOff x="4399082" y="1624876"/>
            <a:chExt cx="231871" cy="3276600"/>
          </a:xfrm>
        </p:grpSpPr>
        <p:cxnSp>
          <p:nvCxnSpPr>
            <p:cNvPr id="129" name="直接连接符 128">
              <a:extLst>
                <a:ext uri="{FF2B5EF4-FFF2-40B4-BE49-F238E27FC236}">
                  <a16:creationId xmlns:a16="http://schemas.microsoft.com/office/drawing/2014/main" id="{02C9DC64-F5E2-42BE-BAAA-D0900CA84AA6}"/>
                </a:ext>
              </a:extLst>
            </p:cNvPr>
            <p:cNvCxnSpPr>
              <a:cxnSpLocks/>
            </p:cNvCxnSpPr>
            <p:nvPr/>
          </p:nvCxnSpPr>
          <p:spPr>
            <a:xfrm rot="5400000" flipV="1">
              <a:off x="2992653" y="3263176"/>
              <a:ext cx="3276600" cy="0"/>
            </a:xfrm>
            <a:prstGeom prst="line">
              <a:avLst/>
            </a:prstGeom>
            <a:ln w="38100">
              <a:gradFill flip="none" rotWithShape="1">
                <a:gsLst>
                  <a:gs pos="29000">
                    <a:schemeClr val="accent1">
                      <a:lumMod val="40000"/>
                      <a:lumOff val="60000"/>
                    </a:schemeClr>
                  </a:gs>
                  <a:gs pos="10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8CAF978B-2A0A-4E44-BC56-EAE0556F3A3D}"/>
                </a:ext>
              </a:extLst>
            </p:cNvPr>
            <p:cNvCxnSpPr>
              <a:cxnSpLocks/>
            </p:cNvCxnSpPr>
            <p:nvPr/>
          </p:nvCxnSpPr>
          <p:spPr>
            <a:xfrm rot="5400000" flipV="1">
              <a:off x="3608507" y="2415451"/>
              <a:ext cx="1581150" cy="0"/>
            </a:xfrm>
            <a:prstGeom prst="line">
              <a:avLst/>
            </a:prstGeom>
            <a:ln w="38100">
              <a:gradFill flip="none" rotWithShape="1">
                <a:gsLst>
                  <a:gs pos="29000">
                    <a:schemeClr val="accent1">
                      <a:lumMod val="40000"/>
                      <a:lumOff val="60000"/>
                    </a:schemeClr>
                  </a:gs>
                  <a:gs pos="100000">
                    <a:schemeClr val="accent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37" name="文本占位符 659">
            <a:extLst>
              <a:ext uri="{FF2B5EF4-FFF2-40B4-BE49-F238E27FC236}">
                <a16:creationId xmlns:a16="http://schemas.microsoft.com/office/drawing/2014/main" id="{CA707092-ABA7-4F2F-A022-58552D301B77}"/>
              </a:ext>
            </a:extLst>
          </p:cNvPr>
          <p:cNvSpPr>
            <a:spLocks noGrp="1"/>
          </p:cNvSpPr>
          <p:nvPr userDrawn="1">
            <p:ph type="body" sz="quarter" idx="16" hasCustomPrompt="1"/>
          </p:nvPr>
        </p:nvSpPr>
        <p:spPr>
          <a:xfrm>
            <a:off x="6711981" y="1649679"/>
            <a:ext cx="3350170" cy="539058"/>
          </a:xfrm>
          <a:noFill/>
        </p:spPr>
        <p:txBody>
          <a:bodyPr wrap="square" rtlCol="0">
            <a:spAutoFit/>
          </a:bodyPr>
          <a:lstStyle>
            <a:lvl1pPr marL="0" indent="0" defTabSz="1026022">
              <a:buNone/>
              <a:defRPr lang="zh-CN" altLang="en-US" sz="2693"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defTabSz="914377">
              <a:defRPr/>
            </a:pPr>
            <a:r>
              <a:rPr lang="zh-CN" altLang="en-US" sz="2693" b="1" dirty="0">
                <a:solidFill>
                  <a:schemeClr val="tx1">
                    <a:lumMod val="75000"/>
                    <a:lumOff val="25000"/>
                  </a:schemeClr>
                </a:solidFill>
                <a:latin typeface="微软雅黑" panose="020B0503020204020204" pitchFamily="34" charset="-122"/>
                <a:ea typeface="微软雅黑" panose="020B0503020204020204" pitchFamily="34" charset="-122"/>
              </a:rPr>
              <a:t>请输入您的标题</a:t>
            </a:r>
          </a:p>
        </p:txBody>
      </p:sp>
      <p:sp>
        <p:nvSpPr>
          <p:cNvPr id="138" name="文本占位符 663">
            <a:extLst>
              <a:ext uri="{FF2B5EF4-FFF2-40B4-BE49-F238E27FC236}">
                <a16:creationId xmlns:a16="http://schemas.microsoft.com/office/drawing/2014/main" id="{388115A2-C9AA-4725-BB0E-C25576056D65}"/>
              </a:ext>
            </a:extLst>
          </p:cNvPr>
          <p:cNvSpPr>
            <a:spLocks noGrp="1"/>
          </p:cNvSpPr>
          <p:nvPr userDrawn="1">
            <p:ph type="body" sz="quarter" idx="17" hasCustomPrompt="1"/>
          </p:nvPr>
        </p:nvSpPr>
        <p:spPr>
          <a:xfrm>
            <a:off x="6711981" y="2186931"/>
            <a:ext cx="3350170" cy="304732"/>
          </a:xfrm>
        </p:spPr>
        <p:txBody>
          <a:bodyPr anchor="ctr">
            <a:normAutofit/>
          </a:bodyPr>
          <a:lstStyle>
            <a:lvl1pPr marL="0" indent="0" algn="l">
              <a:buNone/>
              <a:defRPr sz="1795">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513024" indent="0">
              <a:buNone/>
              <a:defRPr/>
            </a:lvl2pPr>
            <a:lvl3pPr marL="1026048" indent="0">
              <a:buNone/>
              <a:defRPr/>
            </a:lvl3pPr>
            <a:lvl4pPr marL="1539072" indent="0">
              <a:buNone/>
              <a:defRPr/>
            </a:lvl4pPr>
            <a:lvl5pPr marL="2052096" indent="0">
              <a:buNone/>
              <a:defRPr/>
            </a:lvl5pPr>
          </a:lstStyle>
          <a:p>
            <a:pPr algn="just"/>
            <a:r>
              <a:rPr lang="en-US" altLang="zh-CN" sz="1795" dirty="0">
                <a:solidFill>
                  <a:schemeClr val="tx1">
                    <a:lumMod val="65000"/>
                    <a:lumOff val="35000"/>
                  </a:schemeClr>
                </a:solidFill>
                <a:latin typeface="微软雅黑 Light" panose="020B0502040204020203" pitchFamily="34" charset="-122"/>
                <a:ea typeface="微软雅黑 Light" panose="020B0502040204020203" pitchFamily="34" charset="-122"/>
              </a:rPr>
              <a:t>Please Enter Your Title Here</a:t>
            </a:r>
            <a:endParaRPr lang="zh-CN" altLang="en-US" sz="1795"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nvGrpSpPr>
          <p:cNvPr id="193" name="组合 192">
            <a:extLst>
              <a:ext uri="{FF2B5EF4-FFF2-40B4-BE49-F238E27FC236}">
                <a16:creationId xmlns:a16="http://schemas.microsoft.com/office/drawing/2014/main" id="{FE0A02AF-E266-4437-8F42-811175976656}"/>
              </a:ext>
            </a:extLst>
          </p:cNvPr>
          <p:cNvGrpSpPr/>
          <p:nvPr userDrawn="1"/>
        </p:nvGrpSpPr>
        <p:grpSpPr>
          <a:xfrm>
            <a:off x="6836042" y="3240340"/>
            <a:ext cx="5211927" cy="52810"/>
            <a:chOff x="6091993" y="1857948"/>
            <a:chExt cx="4644651" cy="45719"/>
          </a:xfrm>
        </p:grpSpPr>
        <p:cxnSp>
          <p:nvCxnSpPr>
            <p:cNvPr id="194" name="直接连接符 193">
              <a:extLst>
                <a:ext uri="{FF2B5EF4-FFF2-40B4-BE49-F238E27FC236}">
                  <a16:creationId xmlns:a16="http://schemas.microsoft.com/office/drawing/2014/main" id="{11383964-5FFB-4A34-B73E-2D9F98A6BFAA}"/>
                </a:ext>
              </a:extLst>
            </p:cNvPr>
            <p:cNvCxnSpPr>
              <a:cxnSpLocks/>
            </p:cNvCxnSpPr>
            <p:nvPr/>
          </p:nvCxnSpPr>
          <p:spPr>
            <a:xfrm>
              <a:off x="6091993" y="1880808"/>
              <a:ext cx="463215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95" name="椭圆 194">
              <a:extLst>
                <a:ext uri="{FF2B5EF4-FFF2-40B4-BE49-F238E27FC236}">
                  <a16:creationId xmlns:a16="http://schemas.microsoft.com/office/drawing/2014/main" id="{2E148BAC-57A1-42AE-AB80-B100AF6299AF}"/>
                </a:ext>
              </a:extLst>
            </p:cNvPr>
            <p:cNvSpPr/>
            <p:nvPr/>
          </p:nvSpPr>
          <p:spPr>
            <a:xfrm>
              <a:off x="10690925" y="1857948"/>
              <a:ext cx="45719" cy="457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26022">
                <a:defRPr/>
              </a:pPr>
              <a:endParaRPr lang="zh-CN" altLang="en-US" sz="2244">
                <a:solidFill>
                  <a:prstClr val="white"/>
                </a:solidFill>
                <a:latin typeface="等线" panose="020F0502020204030204"/>
                <a:ea typeface="等线" panose="02010600030101010101" pitchFamily="2" charset="-122"/>
              </a:endParaRPr>
            </a:p>
          </p:txBody>
        </p:sp>
      </p:grpSp>
      <p:sp>
        <p:nvSpPr>
          <p:cNvPr id="197" name="文本占位符 659">
            <a:extLst>
              <a:ext uri="{FF2B5EF4-FFF2-40B4-BE49-F238E27FC236}">
                <a16:creationId xmlns:a16="http://schemas.microsoft.com/office/drawing/2014/main" id="{432FCF29-CB16-426E-BDBA-61AA21989220}"/>
              </a:ext>
            </a:extLst>
          </p:cNvPr>
          <p:cNvSpPr>
            <a:spLocks noGrp="1"/>
          </p:cNvSpPr>
          <p:nvPr>
            <p:ph type="body" sz="quarter" idx="18" hasCustomPrompt="1"/>
          </p:nvPr>
        </p:nvSpPr>
        <p:spPr>
          <a:xfrm>
            <a:off x="6711981" y="2752299"/>
            <a:ext cx="3350170" cy="539058"/>
          </a:xfrm>
          <a:noFill/>
        </p:spPr>
        <p:txBody>
          <a:bodyPr wrap="square" rtlCol="0">
            <a:spAutoFit/>
          </a:bodyPr>
          <a:lstStyle>
            <a:lvl1pPr marL="0" indent="0" defTabSz="1026022">
              <a:buNone/>
              <a:defRPr lang="zh-CN" altLang="en-US" sz="2693"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defTabSz="914377">
              <a:defRPr/>
            </a:pPr>
            <a:r>
              <a:rPr lang="zh-CN" altLang="en-US" sz="2693" b="1" dirty="0">
                <a:solidFill>
                  <a:schemeClr val="tx1">
                    <a:lumMod val="75000"/>
                    <a:lumOff val="25000"/>
                  </a:schemeClr>
                </a:solidFill>
                <a:latin typeface="微软雅黑" panose="020B0503020204020204" pitchFamily="34" charset="-122"/>
                <a:ea typeface="微软雅黑" panose="020B0503020204020204" pitchFamily="34" charset="-122"/>
              </a:rPr>
              <a:t>请输入您的标题</a:t>
            </a:r>
          </a:p>
        </p:txBody>
      </p:sp>
      <p:sp>
        <p:nvSpPr>
          <p:cNvPr id="198" name="文本占位符 663">
            <a:extLst>
              <a:ext uri="{FF2B5EF4-FFF2-40B4-BE49-F238E27FC236}">
                <a16:creationId xmlns:a16="http://schemas.microsoft.com/office/drawing/2014/main" id="{FDEFF884-033A-4769-9006-A1DD8F66AC13}"/>
              </a:ext>
            </a:extLst>
          </p:cNvPr>
          <p:cNvSpPr>
            <a:spLocks noGrp="1"/>
          </p:cNvSpPr>
          <p:nvPr>
            <p:ph type="body" sz="quarter" idx="19" hasCustomPrompt="1"/>
          </p:nvPr>
        </p:nvSpPr>
        <p:spPr>
          <a:xfrm>
            <a:off x="6711981" y="3289551"/>
            <a:ext cx="3350170" cy="304732"/>
          </a:xfrm>
        </p:spPr>
        <p:txBody>
          <a:bodyPr anchor="ctr">
            <a:normAutofit/>
          </a:bodyPr>
          <a:lstStyle>
            <a:lvl1pPr marL="0" indent="0" algn="l">
              <a:buNone/>
              <a:defRPr sz="1795">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513024" indent="0">
              <a:buNone/>
              <a:defRPr/>
            </a:lvl2pPr>
            <a:lvl3pPr marL="1026048" indent="0">
              <a:buNone/>
              <a:defRPr/>
            </a:lvl3pPr>
            <a:lvl4pPr marL="1539072" indent="0">
              <a:buNone/>
              <a:defRPr/>
            </a:lvl4pPr>
            <a:lvl5pPr marL="2052096" indent="0">
              <a:buNone/>
              <a:defRPr/>
            </a:lvl5pPr>
          </a:lstStyle>
          <a:p>
            <a:pPr algn="just"/>
            <a:r>
              <a:rPr lang="en-US" altLang="zh-CN" sz="1795" dirty="0">
                <a:solidFill>
                  <a:schemeClr val="tx1">
                    <a:lumMod val="65000"/>
                    <a:lumOff val="35000"/>
                  </a:schemeClr>
                </a:solidFill>
                <a:latin typeface="微软雅黑 Light" panose="020B0502040204020203" pitchFamily="34" charset="-122"/>
                <a:ea typeface="微软雅黑 Light" panose="020B0502040204020203" pitchFamily="34" charset="-122"/>
              </a:rPr>
              <a:t>Please Enter Your Title Here</a:t>
            </a:r>
            <a:endParaRPr lang="zh-CN" altLang="en-US" sz="1795"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nvGrpSpPr>
          <p:cNvPr id="199" name="组合 198">
            <a:extLst>
              <a:ext uri="{FF2B5EF4-FFF2-40B4-BE49-F238E27FC236}">
                <a16:creationId xmlns:a16="http://schemas.microsoft.com/office/drawing/2014/main" id="{4DFE1C11-9141-42F4-B34E-832E7F13088A}"/>
              </a:ext>
            </a:extLst>
          </p:cNvPr>
          <p:cNvGrpSpPr/>
          <p:nvPr userDrawn="1"/>
        </p:nvGrpSpPr>
        <p:grpSpPr>
          <a:xfrm>
            <a:off x="6836042" y="4342960"/>
            <a:ext cx="5211927" cy="52810"/>
            <a:chOff x="6091993" y="1857948"/>
            <a:chExt cx="4644651" cy="45719"/>
          </a:xfrm>
        </p:grpSpPr>
        <p:cxnSp>
          <p:nvCxnSpPr>
            <p:cNvPr id="200" name="直接连接符 199">
              <a:extLst>
                <a:ext uri="{FF2B5EF4-FFF2-40B4-BE49-F238E27FC236}">
                  <a16:creationId xmlns:a16="http://schemas.microsoft.com/office/drawing/2014/main" id="{F972EA05-061E-4C4E-A68F-DF884F97B6A0}"/>
                </a:ext>
              </a:extLst>
            </p:cNvPr>
            <p:cNvCxnSpPr>
              <a:cxnSpLocks/>
            </p:cNvCxnSpPr>
            <p:nvPr/>
          </p:nvCxnSpPr>
          <p:spPr>
            <a:xfrm>
              <a:off x="6091993" y="1880808"/>
              <a:ext cx="463215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01" name="椭圆 200">
              <a:extLst>
                <a:ext uri="{FF2B5EF4-FFF2-40B4-BE49-F238E27FC236}">
                  <a16:creationId xmlns:a16="http://schemas.microsoft.com/office/drawing/2014/main" id="{D28A86AA-06DB-48FC-9424-CAE9634BC1F4}"/>
                </a:ext>
              </a:extLst>
            </p:cNvPr>
            <p:cNvSpPr/>
            <p:nvPr/>
          </p:nvSpPr>
          <p:spPr>
            <a:xfrm>
              <a:off x="10690925" y="1857948"/>
              <a:ext cx="45719" cy="457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26022">
                <a:defRPr/>
              </a:pPr>
              <a:endParaRPr lang="zh-CN" altLang="en-US" sz="2244">
                <a:solidFill>
                  <a:prstClr val="white"/>
                </a:solidFill>
                <a:latin typeface="等线" panose="020F0502020204030204"/>
                <a:ea typeface="等线" panose="02010600030101010101" pitchFamily="2" charset="-122"/>
              </a:endParaRPr>
            </a:p>
          </p:txBody>
        </p:sp>
      </p:grpSp>
      <p:sp>
        <p:nvSpPr>
          <p:cNvPr id="203" name="文本占位符 659">
            <a:extLst>
              <a:ext uri="{FF2B5EF4-FFF2-40B4-BE49-F238E27FC236}">
                <a16:creationId xmlns:a16="http://schemas.microsoft.com/office/drawing/2014/main" id="{228B5B12-719A-490B-8F55-C11F3DFCB20E}"/>
              </a:ext>
            </a:extLst>
          </p:cNvPr>
          <p:cNvSpPr>
            <a:spLocks noGrp="1"/>
          </p:cNvSpPr>
          <p:nvPr>
            <p:ph type="body" sz="quarter" idx="20" hasCustomPrompt="1"/>
          </p:nvPr>
        </p:nvSpPr>
        <p:spPr>
          <a:xfrm>
            <a:off x="6711981" y="3854919"/>
            <a:ext cx="3350170" cy="539058"/>
          </a:xfrm>
          <a:noFill/>
        </p:spPr>
        <p:txBody>
          <a:bodyPr wrap="square" rtlCol="0">
            <a:spAutoFit/>
          </a:bodyPr>
          <a:lstStyle>
            <a:lvl1pPr marL="0" indent="0" defTabSz="1026022">
              <a:buNone/>
              <a:defRPr lang="zh-CN" altLang="en-US" sz="2693"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defTabSz="914377">
              <a:defRPr/>
            </a:pPr>
            <a:r>
              <a:rPr lang="zh-CN" altLang="en-US" sz="2693" b="1" dirty="0">
                <a:solidFill>
                  <a:schemeClr val="tx1">
                    <a:lumMod val="75000"/>
                    <a:lumOff val="25000"/>
                  </a:schemeClr>
                </a:solidFill>
                <a:latin typeface="微软雅黑" panose="020B0503020204020204" pitchFamily="34" charset="-122"/>
                <a:ea typeface="微软雅黑" panose="020B0503020204020204" pitchFamily="34" charset="-122"/>
              </a:rPr>
              <a:t>请输入您的标题</a:t>
            </a:r>
          </a:p>
        </p:txBody>
      </p:sp>
      <p:sp>
        <p:nvSpPr>
          <p:cNvPr id="204" name="文本占位符 663">
            <a:extLst>
              <a:ext uri="{FF2B5EF4-FFF2-40B4-BE49-F238E27FC236}">
                <a16:creationId xmlns:a16="http://schemas.microsoft.com/office/drawing/2014/main" id="{76D70B76-EBA8-4BCF-B967-42D7B1482EB1}"/>
              </a:ext>
            </a:extLst>
          </p:cNvPr>
          <p:cNvSpPr>
            <a:spLocks noGrp="1"/>
          </p:cNvSpPr>
          <p:nvPr>
            <p:ph type="body" sz="quarter" idx="21" hasCustomPrompt="1"/>
          </p:nvPr>
        </p:nvSpPr>
        <p:spPr>
          <a:xfrm>
            <a:off x="6711981" y="4392171"/>
            <a:ext cx="3350170" cy="304732"/>
          </a:xfrm>
        </p:spPr>
        <p:txBody>
          <a:bodyPr anchor="ctr">
            <a:normAutofit/>
          </a:bodyPr>
          <a:lstStyle>
            <a:lvl1pPr marL="0" indent="0" algn="l">
              <a:buNone/>
              <a:defRPr sz="1795">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513024" indent="0">
              <a:buNone/>
              <a:defRPr/>
            </a:lvl2pPr>
            <a:lvl3pPr marL="1026048" indent="0">
              <a:buNone/>
              <a:defRPr/>
            </a:lvl3pPr>
            <a:lvl4pPr marL="1539072" indent="0">
              <a:buNone/>
              <a:defRPr/>
            </a:lvl4pPr>
            <a:lvl5pPr marL="2052096" indent="0">
              <a:buNone/>
              <a:defRPr/>
            </a:lvl5pPr>
          </a:lstStyle>
          <a:p>
            <a:pPr algn="just"/>
            <a:r>
              <a:rPr lang="en-US" altLang="zh-CN" sz="1795" dirty="0">
                <a:solidFill>
                  <a:schemeClr val="tx1">
                    <a:lumMod val="65000"/>
                    <a:lumOff val="35000"/>
                  </a:schemeClr>
                </a:solidFill>
                <a:latin typeface="微软雅黑 Light" panose="020B0502040204020203" pitchFamily="34" charset="-122"/>
                <a:ea typeface="微软雅黑 Light" panose="020B0502040204020203" pitchFamily="34" charset="-122"/>
              </a:rPr>
              <a:t>Please Enter Your Title Here</a:t>
            </a:r>
            <a:endParaRPr lang="zh-CN" altLang="en-US" sz="1795"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nvGrpSpPr>
          <p:cNvPr id="205" name="组合 204">
            <a:extLst>
              <a:ext uri="{FF2B5EF4-FFF2-40B4-BE49-F238E27FC236}">
                <a16:creationId xmlns:a16="http://schemas.microsoft.com/office/drawing/2014/main" id="{4A8CA9D7-4E12-43D4-86FE-C16D011A3985}"/>
              </a:ext>
            </a:extLst>
          </p:cNvPr>
          <p:cNvGrpSpPr/>
          <p:nvPr userDrawn="1"/>
        </p:nvGrpSpPr>
        <p:grpSpPr>
          <a:xfrm>
            <a:off x="6836042" y="5445580"/>
            <a:ext cx="5211927" cy="52810"/>
            <a:chOff x="6091993" y="1857948"/>
            <a:chExt cx="4644651" cy="45719"/>
          </a:xfrm>
        </p:grpSpPr>
        <p:cxnSp>
          <p:nvCxnSpPr>
            <p:cNvPr id="206" name="直接连接符 205">
              <a:extLst>
                <a:ext uri="{FF2B5EF4-FFF2-40B4-BE49-F238E27FC236}">
                  <a16:creationId xmlns:a16="http://schemas.microsoft.com/office/drawing/2014/main" id="{645219B6-4C75-40B5-B6A6-DD51C4C9BA5D}"/>
                </a:ext>
              </a:extLst>
            </p:cNvPr>
            <p:cNvCxnSpPr>
              <a:cxnSpLocks/>
            </p:cNvCxnSpPr>
            <p:nvPr/>
          </p:nvCxnSpPr>
          <p:spPr>
            <a:xfrm>
              <a:off x="6091993" y="1880808"/>
              <a:ext cx="463215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07" name="椭圆 206">
              <a:extLst>
                <a:ext uri="{FF2B5EF4-FFF2-40B4-BE49-F238E27FC236}">
                  <a16:creationId xmlns:a16="http://schemas.microsoft.com/office/drawing/2014/main" id="{888F1B8C-7811-472C-9A7B-6E22F2BD0365}"/>
                </a:ext>
              </a:extLst>
            </p:cNvPr>
            <p:cNvSpPr/>
            <p:nvPr/>
          </p:nvSpPr>
          <p:spPr>
            <a:xfrm>
              <a:off x="10690925" y="1857948"/>
              <a:ext cx="45719" cy="457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26022">
                <a:defRPr/>
              </a:pPr>
              <a:endParaRPr lang="zh-CN" altLang="en-US" sz="2244">
                <a:solidFill>
                  <a:prstClr val="white"/>
                </a:solidFill>
                <a:latin typeface="等线" panose="020F0502020204030204"/>
                <a:ea typeface="等线" panose="02010600030101010101" pitchFamily="2" charset="-122"/>
              </a:endParaRPr>
            </a:p>
          </p:txBody>
        </p:sp>
      </p:grpSp>
      <p:sp>
        <p:nvSpPr>
          <p:cNvPr id="209" name="文本占位符 659">
            <a:extLst>
              <a:ext uri="{FF2B5EF4-FFF2-40B4-BE49-F238E27FC236}">
                <a16:creationId xmlns:a16="http://schemas.microsoft.com/office/drawing/2014/main" id="{DDAD7EA1-0B83-4E22-B468-6AD9B96536F2}"/>
              </a:ext>
            </a:extLst>
          </p:cNvPr>
          <p:cNvSpPr>
            <a:spLocks noGrp="1"/>
          </p:cNvSpPr>
          <p:nvPr>
            <p:ph type="body" sz="quarter" idx="22" hasCustomPrompt="1"/>
          </p:nvPr>
        </p:nvSpPr>
        <p:spPr>
          <a:xfrm>
            <a:off x="6711981" y="4957540"/>
            <a:ext cx="3350170" cy="539058"/>
          </a:xfrm>
          <a:noFill/>
        </p:spPr>
        <p:txBody>
          <a:bodyPr wrap="square" rtlCol="0">
            <a:spAutoFit/>
          </a:bodyPr>
          <a:lstStyle>
            <a:lvl1pPr marL="0" indent="0" defTabSz="1026022">
              <a:buNone/>
              <a:defRPr lang="zh-CN" altLang="en-US" sz="2693"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defTabSz="914377">
              <a:defRPr/>
            </a:pPr>
            <a:r>
              <a:rPr lang="zh-CN" altLang="en-US" sz="2693" b="1" dirty="0">
                <a:solidFill>
                  <a:schemeClr val="tx1">
                    <a:lumMod val="75000"/>
                    <a:lumOff val="25000"/>
                  </a:schemeClr>
                </a:solidFill>
                <a:latin typeface="微软雅黑" panose="020B0503020204020204" pitchFamily="34" charset="-122"/>
                <a:ea typeface="微软雅黑" panose="020B0503020204020204" pitchFamily="34" charset="-122"/>
              </a:rPr>
              <a:t>请输入您的标题</a:t>
            </a:r>
          </a:p>
        </p:txBody>
      </p:sp>
      <p:sp>
        <p:nvSpPr>
          <p:cNvPr id="210" name="文本占位符 663">
            <a:extLst>
              <a:ext uri="{FF2B5EF4-FFF2-40B4-BE49-F238E27FC236}">
                <a16:creationId xmlns:a16="http://schemas.microsoft.com/office/drawing/2014/main" id="{DA4DD3CF-D1C3-4678-9336-D9B777C0A0CA}"/>
              </a:ext>
            </a:extLst>
          </p:cNvPr>
          <p:cNvSpPr>
            <a:spLocks noGrp="1"/>
          </p:cNvSpPr>
          <p:nvPr>
            <p:ph type="body" sz="quarter" idx="23" hasCustomPrompt="1"/>
          </p:nvPr>
        </p:nvSpPr>
        <p:spPr>
          <a:xfrm>
            <a:off x="6711981" y="5494792"/>
            <a:ext cx="3350170" cy="304732"/>
          </a:xfrm>
        </p:spPr>
        <p:txBody>
          <a:bodyPr anchor="ctr">
            <a:normAutofit/>
          </a:bodyPr>
          <a:lstStyle>
            <a:lvl1pPr marL="0" indent="0" algn="l">
              <a:buNone/>
              <a:defRPr sz="1795">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513024" indent="0">
              <a:buNone/>
              <a:defRPr/>
            </a:lvl2pPr>
            <a:lvl3pPr marL="1026048" indent="0">
              <a:buNone/>
              <a:defRPr/>
            </a:lvl3pPr>
            <a:lvl4pPr marL="1539072" indent="0">
              <a:buNone/>
              <a:defRPr/>
            </a:lvl4pPr>
            <a:lvl5pPr marL="2052096" indent="0">
              <a:buNone/>
              <a:defRPr/>
            </a:lvl5pPr>
          </a:lstStyle>
          <a:p>
            <a:pPr algn="just"/>
            <a:r>
              <a:rPr lang="en-US" altLang="zh-CN" sz="1795" dirty="0">
                <a:solidFill>
                  <a:schemeClr val="tx1">
                    <a:lumMod val="65000"/>
                    <a:lumOff val="35000"/>
                  </a:schemeClr>
                </a:solidFill>
                <a:latin typeface="微软雅黑 Light" panose="020B0502040204020203" pitchFamily="34" charset="-122"/>
                <a:ea typeface="微软雅黑 Light" panose="020B0502040204020203" pitchFamily="34" charset="-122"/>
              </a:rPr>
              <a:t>Please Enter Your Title Here</a:t>
            </a:r>
            <a:endParaRPr lang="zh-CN" altLang="en-US" sz="1795"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nvGrpSpPr>
          <p:cNvPr id="211" name="组合 210">
            <a:extLst>
              <a:ext uri="{FF2B5EF4-FFF2-40B4-BE49-F238E27FC236}">
                <a16:creationId xmlns:a16="http://schemas.microsoft.com/office/drawing/2014/main" id="{59BBAFA5-7827-4787-B2C8-BC0E2B68C95B}"/>
              </a:ext>
            </a:extLst>
          </p:cNvPr>
          <p:cNvGrpSpPr/>
          <p:nvPr userDrawn="1"/>
        </p:nvGrpSpPr>
        <p:grpSpPr>
          <a:xfrm>
            <a:off x="6836042" y="6548201"/>
            <a:ext cx="5211927" cy="52810"/>
            <a:chOff x="6091993" y="1857948"/>
            <a:chExt cx="4644651" cy="45719"/>
          </a:xfrm>
        </p:grpSpPr>
        <p:cxnSp>
          <p:nvCxnSpPr>
            <p:cNvPr id="212" name="直接连接符 211">
              <a:extLst>
                <a:ext uri="{FF2B5EF4-FFF2-40B4-BE49-F238E27FC236}">
                  <a16:creationId xmlns:a16="http://schemas.microsoft.com/office/drawing/2014/main" id="{674A15F2-0DDB-4BA1-8A62-AC1E1059A75C}"/>
                </a:ext>
              </a:extLst>
            </p:cNvPr>
            <p:cNvCxnSpPr>
              <a:cxnSpLocks/>
            </p:cNvCxnSpPr>
            <p:nvPr/>
          </p:nvCxnSpPr>
          <p:spPr>
            <a:xfrm>
              <a:off x="6091993" y="1880808"/>
              <a:ext cx="463215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13" name="椭圆 212">
              <a:extLst>
                <a:ext uri="{FF2B5EF4-FFF2-40B4-BE49-F238E27FC236}">
                  <a16:creationId xmlns:a16="http://schemas.microsoft.com/office/drawing/2014/main" id="{39F1764C-CB4B-4924-9302-16C16745CD7C}"/>
                </a:ext>
              </a:extLst>
            </p:cNvPr>
            <p:cNvSpPr/>
            <p:nvPr/>
          </p:nvSpPr>
          <p:spPr>
            <a:xfrm>
              <a:off x="10690925" y="1857948"/>
              <a:ext cx="45719" cy="4571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26022">
                <a:defRPr/>
              </a:pPr>
              <a:endParaRPr lang="zh-CN" altLang="en-US" sz="2244">
                <a:solidFill>
                  <a:prstClr val="white"/>
                </a:solidFill>
                <a:latin typeface="等线" panose="020F0502020204030204"/>
                <a:ea typeface="等线" panose="02010600030101010101" pitchFamily="2" charset="-122"/>
              </a:endParaRPr>
            </a:p>
          </p:txBody>
        </p:sp>
      </p:grpSp>
      <p:sp>
        <p:nvSpPr>
          <p:cNvPr id="215" name="文本占位符 659">
            <a:extLst>
              <a:ext uri="{FF2B5EF4-FFF2-40B4-BE49-F238E27FC236}">
                <a16:creationId xmlns:a16="http://schemas.microsoft.com/office/drawing/2014/main" id="{B3111552-E9C8-4539-A173-EFA101AEF118}"/>
              </a:ext>
            </a:extLst>
          </p:cNvPr>
          <p:cNvSpPr>
            <a:spLocks noGrp="1"/>
          </p:cNvSpPr>
          <p:nvPr>
            <p:ph type="body" sz="quarter" idx="24" hasCustomPrompt="1"/>
          </p:nvPr>
        </p:nvSpPr>
        <p:spPr>
          <a:xfrm>
            <a:off x="6711981" y="6060160"/>
            <a:ext cx="3350170" cy="539058"/>
          </a:xfrm>
          <a:noFill/>
        </p:spPr>
        <p:txBody>
          <a:bodyPr wrap="square" rtlCol="0">
            <a:spAutoFit/>
          </a:bodyPr>
          <a:lstStyle>
            <a:lvl1pPr marL="0" indent="0" defTabSz="1026022">
              <a:buNone/>
              <a:defRPr lang="zh-CN" altLang="en-US" sz="2693"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defTabSz="914377">
              <a:defRPr/>
            </a:pPr>
            <a:r>
              <a:rPr lang="zh-CN" altLang="en-US" sz="2693" b="1" dirty="0">
                <a:solidFill>
                  <a:schemeClr val="tx1">
                    <a:lumMod val="75000"/>
                    <a:lumOff val="25000"/>
                  </a:schemeClr>
                </a:solidFill>
                <a:latin typeface="微软雅黑" panose="020B0503020204020204" pitchFamily="34" charset="-122"/>
                <a:ea typeface="微软雅黑" panose="020B0503020204020204" pitchFamily="34" charset="-122"/>
              </a:rPr>
              <a:t>请输入您的标题</a:t>
            </a:r>
          </a:p>
        </p:txBody>
      </p:sp>
      <p:sp>
        <p:nvSpPr>
          <p:cNvPr id="216" name="文本占位符 663">
            <a:extLst>
              <a:ext uri="{FF2B5EF4-FFF2-40B4-BE49-F238E27FC236}">
                <a16:creationId xmlns:a16="http://schemas.microsoft.com/office/drawing/2014/main" id="{1A1A708B-D9CF-4950-9F93-3A8336B9E181}"/>
              </a:ext>
            </a:extLst>
          </p:cNvPr>
          <p:cNvSpPr>
            <a:spLocks noGrp="1"/>
          </p:cNvSpPr>
          <p:nvPr>
            <p:ph type="body" sz="quarter" idx="25" hasCustomPrompt="1"/>
          </p:nvPr>
        </p:nvSpPr>
        <p:spPr>
          <a:xfrm>
            <a:off x="6711981" y="6597412"/>
            <a:ext cx="3350170" cy="304732"/>
          </a:xfrm>
        </p:spPr>
        <p:txBody>
          <a:bodyPr anchor="ctr">
            <a:normAutofit/>
          </a:bodyPr>
          <a:lstStyle>
            <a:lvl1pPr marL="0" indent="0" algn="l">
              <a:buNone/>
              <a:defRPr sz="1795">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513024" indent="0">
              <a:buNone/>
              <a:defRPr/>
            </a:lvl2pPr>
            <a:lvl3pPr marL="1026048" indent="0">
              <a:buNone/>
              <a:defRPr/>
            </a:lvl3pPr>
            <a:lvl4pPr marL="1539072" indent="0">
              <a:buNone/>
              <a:defRPr/>
            </a:lvl4pPr>
            <a:lvl5pPr marL="2052096" indent="0">
              <a:buNone/>
              <a:defRPr/>
            </a:lvl5pPr>
          </a:lstStyle>
          <a:p>
            <a:pPr algn="just"/>
            <a:r>
              <a:rPr lang="en-US" altLang="zh-CN" sz="1795" dirty="0">
                <a:solidFill>
                  <a:schemeClr val="tx1">
                    <a:lumMod val="65000"/>
                    <a:lumOff val="35000"/>
                  </a:schemeClr>
                </a:solidFill>
                <a:latin typeface="微软雅黑 Light" panose="020B0502040204020203" pitchFamily="34" charset="-122"/>
                <a:ea typeface="微软雅黑 Light" panose="020B0502040204020203" pitchFamily="34" charset="-122"/>
              </a:rPr>
              <a:t>Please Enter Your Title Here</a:t>
            </a:r>
            <a:endParaRPr lang="zh-CN" altLang="en-US" sz="1795"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41" name="文本占位符 2">
            <a:extLst>
              <a:ext uri="{FF2B5EF4-FFF2-40B4-BE49-F238E27FC236}">
                <a16:creationId xmlns:a16="http://schemas.microsoft.com/office/drawing/2014/main" id="{04EE4FCF-51FC-42D9-BD35-FF92A29728EF}"/>
              </a:ext>
            </a:extLst>
          </p:cNvPr>
          <p:cNvSpPr>
            <a:spLocks noGrp="1"/>
          </p:cNvSpPr>
          <p:nvPr>
            <p:ph type="body" sz="quarter" idx="26" hasCustomPrompt="1"/>
          </p:nvPr>
        </p:nvSpPr>
        <p:spPr>
          <a:xfrm>
            <a:off x="5726649" y="1699227"/>
            <a:ext cx="911751" cy="884409"/>
          </a:xfrm>
          <a:noFill/>
        </p:spPr>
        <p:txBody>
          <a:bodyPr wrap="square" rtlCol="0">
            <a:spAutoFit/>
          </a:bodyPr>
          <a:lstStyle>
            <a:lvl1pPr marL="0" indent="0">
              <a:buNone/>
              <a:defRPr lang="zh-CN" altLang="en-US" sz="4937" dirty="0">
                <a:solidFill>
                  <a:schemeClr val="accent1"/>
                </a:solidFill>
                <a:latin typeface="Impact" panose="020B0806030902050204" pitchFamily="34" charset="0"/>
                <a:ea typeface="造字工房俊雅（非商用）常规体" pitchFamily="50" charset="-122"/>
              </a:defRPr>
            </a:lvl1pPr>
          </a:lstStyle>
          <a:p>
            <a:pPr marL="0" lvl="0" algn="ctr" defTabSz="1026022"/>
            <a:r>
              <a:rPr lang="en-US" altLang="zh-CN" dirty="0"/>
              <a:t>01</a:t>
            </a:r>
            <a:endParaRPr lang="zh-CN" altLang="en-US" dirty="0"/>
          </a:p>
        </p:txBody>
      </p:sp>
      <p:sp>
        <p:nvSpPr>
          <p:cNvPr id="142" name="文本占位符 2">
            <a:extLst>
              <a:ext uri="{FF2B5EF4-FFF2-40B4-BE49-F238E27FC236}">
                <a16:creationId xmlns:a16="http://schemas.microsoft.com/office/drawing/2014/main" id="{3B76F0B1-9144-4469-B551-45E6DFF5355D}"/>
              </a:ext>
            </a:extLst>
          </p:cNvPr>
          <p:cNvSpPr>
            <a:spLocks noGrp="1"/>
          </p:cNvSpPr>
          <p:nvPr>
            <p:ph type="body" sz="quarter" idx="27" hasCustomPrompt="1"/>
          </p:nvPr>
        </p:nvSpPr>
        <p:spPr>
          <a:xfrm>
            <a:off x="5726649" y="2797655"/>
            <a:ext cx="911751" cy="884409"/>
          </a:xfrm>
          <a:noFill/>
        </p:spPr>
        <p:txBody>
          <a:bodyPr wrap="square" rtlCol="0">
            <a:spAutoFit/>
          </a:bodyPr>
          <a:lstStyle>
            <a:lvl1pPr marL="0" indent="0">
              <a:buNone/>
              <a:defRPr lang="zh-CN" altLang="en-US" sz="4937" dirty="0">
                <a:solidFill>
                  <a:schemeClr val="accent1"/>
                </a:solidFill>
                <a:latin typeface="Impact" panose="020B0806030902050204" pitchFamily="34" charset="0"/>
                <a:ea typeface="造字工房俊雅（非商用）常规体" pitchFamily="50" charset="-122"/>
              </a:defRPr>
            </a:lvl1pPr>
          </a:lstStyle>
          <a:p>
            <a:pPr marL="0" lvl="0" algn="ctr" defTabSz="1026022"/>
            <a:r>
              <a:rPr lang="en-US" altLang="zh-CN" dirty="0"/>
              <a:t>02</a:t>
            </a:r>
            <a:endParaRPr lang="zh-CN" altLang="en-US" dirty="0"/>
          </a:p>
        </p:txBody>
      </p:sp>
      <p:sp>
        <p:nvSpPr>
          <p:cNvPr id="143" name="文本占位符 2">
            <a:extLst>
              <a:ext uri="{FF2B5EF4-FFF2-40B4-BE49-F238E27FC236}">
                <a16:creationId xmlns:a16="http://schemas.microsoft.com/office/drawing/2014/main" id="{2BE3D463-0BA5-4E82-B33C-D516AABFC72A}"/>
              </a:ext>
            </a:extLst>
          </p:cNvPr>
          <p:cNvSpPr>
            <a:spLocks noGrp="1"/>
          </p:cNvSpPr>
          <p:nvPr>
            <p:ph type="body" sz="quarter" idx="28" hasCustomPrompt="1"/>
          </p:nvPr>
        </p:nvSpPr>
        <p:spPr>
          <a:xfrm>
            <a:off x="5726649" y="3896084"/>
            <a:ext cx="911751" cy="1644168"/>
          </a:xfrm>
          <a:noFill/>
        </p:spPr>
        <p:txBody>
          <a:bodyPr wrap="square" rtlCol="0">
            <a:spAutoFit/>
          </a:bodyPr>
          <a:lstStyle>
            <a:lvl1pPr marL="0" indent="0">
              <a:buNone/>
              <a:defRPr lang="zh-CN" altLang="en-US" sz="4937" dirty="0">
                <a:solidFill>
                  <a:schemeClr val="accent1"/>
                </a:solidFill>
                <a:latin typeface="Impact" panose="020B0806030902050204" pitchFamily="34" charset="0"/>
                <a:ea typeface="造字工房俊雅（非商用）常规体" pitchFamily="50" charset="-122"/>
              </a:defRPr>
            </a:lvl1pPr>
          </a:lstStyle>
          <a:p>
            <a:pPr marL="0" lvl="0" algn="ctr" defTabSz="1026022"/>
            <a:r>
              <a:rPr lang="en-US" altLang="zh-CN" dirty="0"/>
              <a:t>03</a:t>
            </a:r>
            <a:endParaRPr lang="zh-CN" altLang="en-US" dirty="0"/>
          </a:p>
        </p:txBody>
      </p:sp>
      <p:sp>
        <p:nvSpPr>
          <p:cNvPr id="144" name="文本占位符 2">
            <a:extLst>
              <a:ext uri="{FF2B5EF4-FFF2-40B4-BE49-F238E27FC236}">
                <a16:creationId xmlns:a16="http://schemas.microsoft.com/office/drawing/2014/main" id="{CDA2A3FE-B731-4C0D-BBDC-2E0240EDC68A}"/>
              </a:ext>
            </a:extLst>
          </p:cNvPr>
          <p:cNvSpPr>
            <a:spLocks noGrp="1"/>
          </p:cNvSpPr>
          <p:nvPr>
            <p:ph type="body" sz="quarter" idx="29" hasCustomPrompt="1"/>
          </p:nvPr>
        </p:nvSpPr>
        <p:spPr>
          <a:xfrm>
            <a:off x="5726649" y="4994512"/>
            <a:ext cx="911751" cy="884409"/>
          </a:xfrm>
          <a:noFill/>
        </p:spPr>
        <p:txBody>
          <a:bodyPr wrap="square" rtlCol="0">
            <a:spAutoFit/>
          </a:bodyPr>
          <a:lstStyle>
            <a:lvl1pPr marL="0" indent="0">
              <a:buNone/>
              <a:defRPr lang="zh-CN" altLang="en-US" sz="4937" dirty="0">
                <a:solidFill>
                  <a:schemeClr val="accent1"/>
                </a:solidFill>
                <a:latin typeface="Impact" panose="020B0806030902050204" pitchFamily="34" charset="0"/>
                <a:ea typeface="造字工房俊雅（非商用）常规体" pitchFamily="50" charset="-122"/>
              </a:defRPr>
            </a:lvl1pPr>
          </a:lstStyle>
          <a:p>
            <a:pPr marL="0" lvl="0" algn="ctr" defTabSz="1026022"/>
            <a:r>
              <a:rPr lang="en-US" altLang="zh-CN" dirty="0"/>
              <a:t>04</a:t>
            </a:r>
            <a:endParaRPr lang="zh-CN" altLang="en-US" dirty="0"/>
          </a:p>
        </p:txBody>
      </p:sp>
      <p:sp>
        <p:nvSpPr>
          <p:cNvPr id="145" name="文本占位符 2">
            <a:extLst>
              <a:ext uri="{FF2B5EF4-FFF2-40B4-BE49-F238E27FC236}">
                <a16:creationId xmlns:a16="http://schemas.microsoft.com/office/drawing/2014/main" id="{6E6C507C-D1B9-45EE-A042-FC4D4089223B}"/>
              </a:ext>
            </a:extLst>
          </p:cNvPr>
          <p:cNvSpPr>
            <a:spLocks noGrp="1"/>
          </p:cNvSpPr>
          <p:nvPr>
            <p:ph type="body" sz="quarter" idx="30" hasCustomPrompt="1"/>
          </p:nvPr>
        </p:nvSpPr>
        <p:spPr>
          <a:xfrm>
            <a:off x="5726649" y="6092943"/>
            <a:ext cx="911751" cy="1644168"/>
          </a:xfrm>
          <a:noFill/>
        </p:spPr>
        <p:txBody>
          <a:bodyPr wrap="square" rtlCol="0">
            <a:spAutoFit/>
          </a:bodyPr>
          <a:lstStyle>
            <a:lvl1pPr marL="0" indent="0">
              <a:buNone/>
              <a:defRPr lang="zh-CN" altLang="en-US" sz="4937" dirty="0">
                <a:solidFill>
                  <a:schemeClr val="accent1"/>
                </a:solidFill>
                <a:latin typeface="Impact" panose="020B0806030902050204" pitchFamily="34" charset="0"/>
                <a:ea typeface="造字工房俊雅（非商用）常规体" pitchFamily="50" charset="-122"/>
              </a:defRPr>
            </a:lvl1pPr>
          </a:lstStyle>
          <a:p>
            <a:pPr marL="0" lvl="0" algn="ctr" defTabSz="1026022"/>
            <a:r>
              <a:rPr lang="en-US" altLang="zh-CN" dirty="0"/>
              <a:t>05</a:t>
            </a:r>
            <a:endParaRPr lang="zh-CN" altLang="en-US" dirty="0"/>
          </a:p>
        </p:txBody>
      </p:sp>
      <p:pic>
        <p:nvPicPr>
          <p:cNvPr id="2" name="图形 1">
            <a:extLst>
              <a:ext uri="{FF2B5EF4-FFF2-40B4-BE49-F238E27FC236}">
                <a16:creationId xmlns:a16="http://schemas.microsoft.com/office/drawing/2014/main" id="{A897D15A-4723-F0B4-1582-18C3EF6A7D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194369" y="548967"/>
            <a:ext cx="2868564" cy="474824"/>
          </a:xfrm>
          <a:prstGeom prst="rect">
            <a:avLst/>
          </a:prstGeom>
        </p:spPr>
      </p:pic>
    </p:spTree>
    <p:extLst>
      <p:ext uri="{BB962C8B-B14F-4D97-AF65-F5344CB8AC3E}">
        <p14:creationId xmlns:p14="http://schemas.microsoft.com/office/powerpoint/2010/main" val="1094791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封底页-01">
    <p:spTree>
      <p:nvGrpSpPr>
        <p:cNvPr id="1" name=""/>
        <p:cNvGrpSpPr/>
        <p:nvPr/>
      </p:nvGrpSpPr>
      <p:grpSpPr>
        <a:xfrm>
          <a:off x="0" y="0"/>
          <a:ext cx="0" cy="0"/>
          <a:chOff x="0" y="0"/>
          <a:chExt cx="0" cy="0"/>
        </a:xfrm>
      </p:grpSpPr>
      <p:pic>
        <p:nvPicPr>
          <p:cNvPr id="290" name="图形 289">
            <a:extLst>
              <a:ext uri="{FF2B5EF4-FFF2-40B4-BE49-F238E27FC236}">
                <a16:creationId xmlns:a16="http://schemas.microsoft.com/office/drawing/2014/main" id="{4DEEF68D-074E-4012-AACE-B4E1CFD2C227}"/>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14565" b="37324"/>
          <a:stretch/>
        </p:blipFill>
        <p:spPr>
          <a:xfrm>
            <a:off x="0" y="3799756"/>
            <a:ext cx="14040885" cy="4138006"/>
          </a:xfrm>
          <a:prstGeom prst="rect">
            <a:avLst/>
          </a:prstGeom>
        </p:spPr>
      </p:pic>
      <p:grpSp>
        <p:nvGrpSpPr>
          <p:cNvPr id="639" name="组合 638">
            <a:extLst>
              <a:ext uri="{FF2B5EF4-FFF2-40B4-BE49-F238E27FC236}">
                <a16:creationId xmlns:a16="http://schemas.microsoft.com/office/drawing/2014/main" id="{B55274A9-12C7-4952-862D-67D9E736CCCA}"/>
              </a:ext>
            </a:extLst>
          </p:cNvPr>
          <p:cNvGrpSpPr/>
          <p:nvPr userDrawn="1"/>
        </p:nvGrpSpPr>
        <p:grpSpPr>
          <a:xfrm flipH="1">
            <a:off x="618144" y="514527"/>
            <a:ext cx="1832778" cy="1886607"/>
            <a:chOff x="9995625" y="454847"/>
            <a:chExt cx="1737980" cy="1737980"/>
          </a:xfrm>
        </p:grpSpPr>
        <p:grpSp>
          <p:nvGrpSpPr>
            <p:cNvPr id="640" name="组合 639">
              <a:extLst>
                <a:ext uri="{FF2B5EF4-FFF2-40B4-BE49-F238E27FC236}">
                  <a16:creationId xmlns:a16="http://schemas.microsoft.com/office/drawing/2014/main" id="{74BA011B-865C-41D2-AF3C-4A61141B18AF}"/>
                </a:ext>
              </a:extLst>
            </p:cNvPr>
            <p:cNvGrpSpPr/>
            <p:nvPr/>
          </p:nvGrpSpPr>
          <p:grpSpPr>
            <a:xfrm>
              <a:off x="10270615" y="719123"/>
              <a:ext cx="1188000" cy="1188000"/>
              <a:chOff x="9655860" y="955908"/>
              <a:chExt cx="1188000" cy="1188000"/>
            </a:xfrm>
          </p:grpSpPr>
          <p:cxnSp>
            <p:nvCxnSpPr>
              <p:cNvPr id="644" name="直接连接符 643">
                <a:extLst>
                  <a:ext uri="{FF2B5EF4-FFF2-40B4-BE49-F238E27FC236}">
                    <a16:creationId xmlns:a16="http://schemas.microsoft.com/office/drawing/2014/main" id="{3D97821D-C54E-46D5-B8E7-3341B74ED887}"/>
                  </a:ext>
                </a:extLst>
              </p:cNvPr>
              <p:cNvCxnSpPr/>
              <p:nvPr/>
            </p:nvCxnSpPr>
            <p:spPr>
              <a:xfrm>
                <a:off x="9655860" y="973770"/>
                <a:ext cx="1188000" cy="0"/>
              </a:xfrm>
              <a:prstGeom prst="line">
                <a:avLst/>
              </a:prstGeom>
              <a:ln w="38100">
                <a:gradFill>
                  <a:gsLst>
                    <a:gs pos="0">
                      <a:schemeClr val="accent2">
                        <a:alpha val="0"/>
                      </a:schemeClr>
                    </a:gs>
                    <a:gs pos="75000">
                      <a:schemeClr val="accent1"/>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5" name="直接连接符 644">
                <a:extLst>
                  <a:ext uri="{FF2B5EF4-FFF2-40B4-BE49-F238E27FC236}">
                    <a16:creationId xmlns:a16="http://schemas.microsoft.com/office/drawing/2014/main" id="{BF8E1628-D528-402A-832B-95F011F7B37A}"/>
                  </a:ext>
                </a:extLst>
              </p:cNvPr>
              <p:cNvCxnSpPr>
                <a:cxnSpLocks/>
              </p:cNvCxnSpPr>
              <p:nvPr/>
            </p:nvCxnSpPr>
            <p:spPr>
              <a:xfrm rot="16200000">
                <a:off x="10230734" y="1549908"/>
                <a:ext cx="1188000" cy="0"/>
              </a:xfrm>
              <a:prstGeom prst="line">
                <a:avLst/>
              </a:prstGeom>
              <a:ln w="38100">
                <a:gradFill>
                  <a:gsLst>
                    <a:gs pos="0">
                      <a:schemeClr val="accent2">
                        <a:alpha val="0"/>
                      </a:schemeClr>
                    </a:gs>
                    <a:gs pos="75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641" name="组合 640">
              <a:extLst>
                <a:ext uri="{FF2B5EF4-FFF2-40B4-BE49-F238E27FC236}">
                  <a16:creationId xmlns:a16="http://schemas.microsoft.com/office/drawing/2014/main" id="{8D80664E-2A1C-43DD-9D81-3C043D6F338C}"/>
                </a:ext>
              </a:extLst>
            </p:cNvPr>
            <p:cNvGrpSpPr/>
            <p:nvPr/>
          </p:nvGrpSpPr>
          <p:grpSpPr>
            <a:xfrm>
              <a:off x="9995625" y="454847"/>
              <a:ext cx="1737980" cy="1737980"/>
              <a:chOff x="9655860" y="963609"/>
              <a:chExt cx="1188000" cy="1188000"/>
            </a:xfrm>
          </p:grpSpPr>
          <p:cxnSp>
            <p:nvCxnSpPr>
              <p:cNvPr id="642" name="直接连接符 641">
                <a:extLst>
                  <a:ext uri="{FF2B5EF4-FFF2-40B4-BE49-F238E27FC236}">
                    <a16:creationId xmlns:a16="http://schemas.microsoft.com/office/drawing/2014/main" id="{B4F95457-2AD7-4001-834D-F3FA88B8EC4B}"/>
                  </a:ext>
                </a:extLst>
              </p:cNvPr>
              <p:cNvCxnSpPr/>
              <p:nvPr/>
            </p:nvCxnSpPr>
            <p:spPr>
              <a:xfrm>
                <a:off x="9655860" y="973770"/>
                <a:ext cx="1188000" cy="0"/>
              </a:xfrm>
              <a:prstGeom prst="line">
                <a:avLst/>
              </a:prstGeom>
              <a:ln w="38100">
                <a:gradFill>
                  <a:gsLst>
                    <a:gs pos="0">
                      <a:schemeClr val="accent2">
                        <a:alpha val="0"/>
                      </a:schemeClr>
                    </a:gs>
                    <a:gs pos="75000">
                      <a:schemeClr val="accent1"/>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3" name="直接连接符 642">
                <a:extLst>
                  <a:ext uri="{FF2B5EF4-FFF2-40B4-BE49-F238E27FC236}">
                    <a16:creationId xmlns:a16="http://schemas.microsoft.com/office/drawing/2014/main" id="{4A0C183E-6813-40FD-AA32-222AA2A921CE}"/>
                  </a:ext>
                </a:extLst>
              </p:cNvPr>
              <p:cNvCxnSpPr>
                <a:cxnSpLocks/>
              </p:cNvCxnSpPr>
              <p:nvPr/>
            </p:nvCxnSpPr>
            <p:spPr>
              <a:xfrm rot="16200000">
                <a:off x="10236976" y="1557609"/>
                <a:ext cx="1188000" cy="0"/>
              </a:xfrm>
              <a:prstGeom prst="line">
                <a:avLst/>
              </a:prstGeom>
              <a:ln w="38100">
                <a:gradFill>
                  <a:gsLst>
                    <a:gs pos="0">
                      <a:schemeClr val="accent2">
                        <a:alpha val="0"/>
                      </a:schemeClr>
                    </a:gs>
                    <a:gs pos="75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84" name="文本占位符 56">
            <a:extLst>
              <a:ext uri="{FF2B5EF4-FFF2-40B4-BE49-F238E27FC236}">
                <a16:creationId xmlns:a16="http://schemas.microsoft.com/office/drawing/2014/main" id="{45DE2883-C99D-4892-A934-50189F5157BC}"/>
              </a:ext>
            </a:extLst>
          </p:cNvPr>
          <p:cNvSpPr>
            <a:spLocks noGrp="1"/>
          </p:cNvSpPr>
          <p:nvPr userDrawn="1">
            <p:ph type="body" sz="quarter" idx="10" hasCustomPrompt="1"/>
          </p:nvPr>
        </p:nvSpPr>
        <p:spPr>
          <a:xfrm>
            <a:off x="3322262" y="5644633"/>
            <a:ext cx="2218635" cy="513623"/>
          </a:xfrm>
          <a:prstGeom prst="roundRect">
            <a:avLst>
              <a:gd name="adj" fmla="val 50000"/>
            </a:avLst>
          </a:prstGeom>
          <a:gradFill>
            <a:gsLst>
              <a:gs pos="100000">
                <a:schemeClr val="accent2"/>
              </a:gs>
              <a:gs pos="35000">
                <a:schemeClr val="accent1"/>
              </a:gs>
            </a:gsLst>
            <a:lin ang="0" scaled="1"/>
          </a:gradFill>
        </p:spPr>
        <p:txBody>
          <a:bodyPr vert="horz" wrap="square" lIns="91440" tIns="45720" rIns="91440" bIns="45720" rtlCol="0" anchor="ctr" anchorCtr="0">
            <a:noAutofit/>
          </a:bodyPr>
          <a:lstStyle>
            <a:lvl1pPr marL="0" indent="0" algn="ctr">
              <a:buNone/>
              <a:defRPr lang="en-US" altLang="zh-CN" sz="1795" dirty="0">
                <a:solidFill>
                  <a:schemeClr val="bg1"/>
                </a:solidFill>
                <a:latin typeface="+mn-ea"/>
              </a:defRPr>
            </a:lvl1pPr>
          </a:lstStyle>
          <a:p>
            <a:pPr marL="256512" lvl="0" indent="-256512" algn="ctr"/>
            <a:r>
              <a:rPr lang="zh-CN" altLang="en-US" dirty="0"/>
              <a:t>双击以添加文本</a:t>
            </a:r>
            <a:endParaRPr lang="en-US" altLang="zh-CN" dirty="0"/>
          </a:p>
        </p:txBody>
      </p:sp>
      <p:sp>
        <p:nvSpPr>
          <p:cNvPr id="285" name="文本占位符 56">
            <a:extLst>
              <a:ext uri="{FF2B5EF4-FFF2-40B4-BE49-F238E27FC236}">
                <a16:creationId xmlns:a16="http://schemas.microsoft.com/office/drawing/2014/main" id="{A312E63F-8EE7-4E49-9FBC-F1CCD9C6ED7B}"/>
              </a:ext>
            </a:extLst>
          </p:cNvPr>
          <p:cNvSpPr>
            <a:spLocks noGrp="1"/>
          </p:cNvSpPr>
          <p:nvPr userDrawn="1">
            <p:ph type="body" sz="quarter" idx="15" hasCustomPrompt="1"/>
          </p:nvPr>
        </p:nvSpPr>
        <p:spPr>
          <a:xfrm>
            <a:off x="5823656" y="5644633"/>
            <a:ext cx="2218635" cy="513623"/>
          </a:xfrm>
          <a:prstGeom prst="roundRect">
            <a:avLst>
              <a:gd name="adj" fmla="val 50000"/>
            </a:avLst>
          </a:prstGeom>
          <a:gradFill>
            <a:gsLst>
              <a:gs pos="100000">
                <a:schemeClr val="accent2"/>
              </a:gs>
              <a:gs pos="35000">
                <a:schemeClr val="accent1"/>
              </a:gs>
            </a:gsLst>
            <a:lin ang="0" scaled="1"/>
          </a:gradFill>
        </p:spPr>
        <p:txBody>
          <a:bodyPr vert="horz" wrap="square" lIns="91440" tIns="45720" rIns="91440" bIns="45720" rtlCol="0" anchor="ctr" anchorCtr="0">
            <a:noAutofit/>
          </a:bodyPr>
          <a:lstStyle>
            <a:lvl1pPr marL="0" indent="0" algn="ctr">
              <a:buNone/>
              <a:defRPr lang="en-US" altLang="zh-CN" sz="1795" dirty="0">
                <a:solidFill>
                  <a:schemeClr val="bg1"/>
                </a:solidFill>
                <a:latin typeface="+mn-ea"/>
              </a:defRPr>
            </a:lvl1pPr>
          </a:lstStyle>
          <a:p>
            <a:pPr marL="256512" lvl="0" indent="-256512" algn="ctr"/>
            <a:r>
              <a:rPr lang="zh-CN" altLang="en-US" dirty="0"/>
              <a:t>双击以添加文本</a:t>
            </a:r>
            <a:endParaRPr lang="en-US" altLang="zh-CN" dirty="0"/>
          </a:p>
        </p:txBody>
      </p:sp>
      <p:sp>
        <p:nvSpPr>
          <p:cNvPr id="286" name="文本占位符 659">
            <a:extLst>
              <a:ext uri="{FF2B5EF4-FFF2-40B4-BE49-F238E27FC236}">
                <a16:creationId xmlns:a16="http://schemas.microsoft.com/office/drawing/2014/main" id="{EFF54768-4DA1-481B-8D9B-8828570A0318}"/>
              </a:ext>
            </a:extLst>
          </p:cNvPr>
          <p:cNvSpPr>
            <a:spLocks noGrp="1"/>
          </p:cNvSpPr>
          <p:nvPr userDrawn="1">
            <p:ph type="body" sz="quarter" idx="16" hasCustomPrompt="1"/>
          </p:nvPr>
        </p:nvSpPr>
        <p:spPr>
          <a:xfrm>
            <a:off x="1157446" y="3337231"/>
            <a:ext cx="8766122" cy="869920"/>
          </a:xfrm>
        </p:spPr>
        <p:txBody>
          <a:bodyPr anchor="ctr">
            <a:noAutofit/>
          </a:bodyPr>
          <a:lstStyle>
            <a:lvl1pPr marL="0" indent="0" algn="dist">
              <a:buNone/>
              <a:defRPr sz="6059" b="1">
                <a:gradFill>
                  <a:gsLst>
                    <a:gs pos="100000">
                      <a:schemeClr val="accent2"/>
                    </a:gs>
                    <a:gs pos="40000">
                      <a:schemeClr val="accent1"/>
                    </a:gs>
                  </a:gsLst>
                  <a:lin ang="0" scaled="1"/>
                </a:gradFill>
                <a:latin typeface="+mj-ea"/>
                <a:ea typeface="+mj-ea"/>
              </a:defRPr>
            </a:lvl1pPr>
            <a:lvl2pPr marL="513024" indent="0">
              <a:buNone/>
              <a:defRPr/>
            </a:lvl2pPr>
            <a:lvl3pPr marL="1026048" indent="0">
              <a:buNone/>
              <a:defRPr/>
            </a:lvl3pPr>
            <a:lvl4pPr marL="1539072" indent="0">
              <a:buNone/>
              <a:defRPr/>
            </a:lvl4pPr>
            <a:lvl5pPr marL="2052096" indent="0">
              <a:buNone/>
              <a:defRPr/>
            </a:lvl5pPr>
          </a:lstStyle>
          <a:p>
            <a:pPr lvl="0"/>
            <a:r>
              <a:rPr lang="zh-CN" altLang="en-US" dirty="0"/>
              <a:t>单击此处编辑母版结语</a:t>
            </a:r>
          </a:p>
        </p:txBody>
      </p:sp>
      <p:sp>
        <p:nvSpPr>
          <p:cNvPr id="287" name="文本占位符 663">
            <a:extLst>
              <a:ext uri="{FF2B5EF4-FFF2-40B4-BE49-F238E27FC236}">
                <a16:creationId xmlns:a16="http://schemas.microsoft.com/office/drawing/2014/main" id="{02F63D3F-1DAF-40E9-8D04-A03E21FBD5FB}"/>
              </a:ext>
            </a:extLst>
          </p:cNvPr>
          <p:cNvSpPr>
            <a:spLocks noGrp="1"/>
          </p:cNvSpPr>
          <p:nvPr userDrawn="1">
            <p:ph type="body" sz="quarter" idx="17" hasCustomPrompt="1"/>
          </p:nvPr>
        </p:nvSpPr>
        <p:spPr>
          <a:xfrm>
            <a:off x="1157446" y="4185725"/>
            <a:ext cx="8766122" cy="486572"/>
          </a:xfrm>
        </p:spPr>
        <p:txBody>
          <a:bodyPr anchor="ctr">
            <a:normAutofit/>
          </a:bodyPr>
          <a:lstStyle>
            <a:lvl1pPr marL="0" indent="0" algn="dist">
              <a:buNone/>
              <a:defRPr sz="202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513024" indent="0">
              <a:buNone/>
              <a:defRPr/>
            </a:lvl2pPr>
            <a:lvl3pPr marL="1026048" indent="0">
              <a:buNone/>
              <a:defRPr/>
            </a:lvl3pPr>
            <a:lvl4pPr marL="1539072" indent="0">
              <a:buNone/>
              <a:defRPr/>
            </a:lvl4pPr>
            <a:lvl5pPr marL="2052096" indent="0">
              <a:buNone/>
              <a:defRPr/>
            </a:lvl5pPr>
          </a:lstStyle>
          <a:p>
            <a:pPr lvl="0"/>
            <a:r>
              <a:rPr lang="zh-CN" altLang="en-US" dirty="0"/>
              <a:t>单击此处编辑母版副标题样式</a:t>
            </a:r>
          </a:p>
        </p:txBody>
      </p:sp>
      <p:sp>
        <p:nvSpPr>
          <p:cNvPr id="556" name="矩形 555">
            <a:extLst>
              <a:ext uri="{FF2B5EF4-FFF2-40B4-BE49-F238E27FC236}">
                <a16:creationId xmlns:a16="http://schemas.microsoft.com/office/drawing/2014/main" id="{42D14CB0-879E-4A6D-B825-05A05BE56225}"/>
              </a:ext>
            </a:extLst>
          </p:cNvPr>
          <p:cNvSpPr/>
          <p:nvPr userDrawn="1"/>
        </p:nvSpPr>
        <p:spPr>
          <a:xfrm>
            <a:off x="10715754" y="0"/>
            <a:ext cx="2965321" cy="7921625"/>
          </a:xfrm>
          <a:prstGeom prst="rect">
            <a:avLst/>
          </a:prstGeom>
          <a:gradFill>
            <a:gsLst>
              <a:gs pos="0">
                <a:srgbClr val="0859CE"/>
              </a:gs>
              <a:gs pos="100000">
                <a:srgbClr val="0092F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693"/>
          </a:p>
        </p:txBody>
      </p:sp>
      <p:sp>
        <p:nvSpPr>
          <p:cNvPr id="557" name="矩形 556">
            <a:extLst>
              <a:ext uri="{FF2B5EF4-FFF2-40B4-BE49-F238E27FC236}">
                <a16:creationId xmlns:a16="http://schemas.microsoft.com/office/drawing/2014/main" id="{8CC01963-EE6D-4E05-B73D-DBB3310980EE}"/>
              </a:ext>
            </a:extLst>
          </p:cNvPr>
          <p:cNvSpPr/>
          <p:nvPr userDrawn="1"/>
        </p:nvSpPr>
        <p:spPr>
          <a:xfrm>
            <a:off x="11374797" y="2254271"/>
            <a:ext cx="903069" cy="2302682"/>
          </a:xfrm>
          <a:prstGeom prst="rect">
            <a:avLst/>
          </a:prstGeom>
        </p:spPr>
        <p:txBody>
          <a:bodyPr vert="horz" wrap="square">
            <a:spAutoFit/>
          </a:bodyPr>
          <a:lstStyle/>
          <a:p>
            <a:pPr algn="ctr">
              <a:lnSpc>
                <a:spcPct val="100000"/>
              </a:lnSpc>
            </a:pPr>
            <a:r>
              <a:rPr lang="zh-CN" altLang="en-US" sz="3591" dirty="0">
                <a:solidFill>
                  <a:schemeClr val="bg1">
                    <a:alpha val="45000"/>
                  </a:schemeClr>
                </a:solidFill>
                <a:latin typeface="微软雅黑 Light" panose="020B0502040204020203" pitchFamily="34" charset="-122"/>
                <a:ea typeface="微软雅黑 Light" panose="020B0502040204020203" pitchFamily="34" charset="-122"/>
              </a:rPr>
              <a:t>纵横经纬</a:t>
            </a:r>
          </a:p>
        </p:txBody>
      </p:sp>
      <p:sp>
        <p:nvSpPr>
          <p:cNvPr id="558" name="矩形 557">
            <a:extLst>
              <a:ext uri="{FF2B5EF4-FFF2-40B4-BE49-F238E27FC236}">
                <a16:creationId xmlns:a16="http://schemas.microsoft.com/office/drawing/2014/main" id="{C7CDEB65-F612-4905-BD2C-E06F3FEC3517}"/>
              </a:ext>
            </a:extLst>
          </p:cNvPr>
          <p:cNvSpPr/>
          <p:nvPr userDrawn="1"/>
        </p:nvSpPr>
        <p:spPr>
          <a:xfrm>
            <a:off x="12123115" y="912591"/>
            <a:ext cx="821495" cy="2302682"/>
          </a:xfrm>
          <a:prstGeom prst="rect">
            <a:avLst/>
          </a:prstGeom>
        </p:spPr>
        <p:txBody>
          <a:bodyPr vert="horz" wrap="square">
            <a:spAutoFit/>
          </a:bodyPr>
          <a:lstStyle/>
          <a:p>
            <a:pPr lvl="0" algn="ctr">
              <a:lnSpc>
                <a:spcPct val="100000"/>
              </a:lnSpc>
            </a:pPr>
            <a:r>
              <a:rPr lang="zh-CN" altLang="en-US" sz="3591" dirty="0">
                <a:solidFill>
                  <a:schemeClr val="bg1">
                    <a:alpha val="45000"/>
                  </a:schemeClr>
                </a:solidFill>
                <a:latin typeface="微软雅黑 Light" panose="020B0502040204020203" pitchFamily="34" charset="-122"/>
                <a:ea typeface="微软雅黑 Light" panose="020B0502040204020203" pitchFamily="34" charset="-122"/>
              </a:rPr>
              <a:t>地广天高</a:t>
            </a:r>
          </a:p>
        </p:txBody>
      </p:sp>
      <p:pic>
        <p:nvPicPr>
          <p:cNvPr id="289" name="图形 288">
            <a:extLst>
              <a:ext uri="{FF2B5EF4-FFF2-40B4-BE49-F238E27FC236}">
                <a16:creationId xmlns:a16="http://schemas.microsoft.com/office/drawing/2014/main" id="{5C718388-E756-4D15-9096-D805F0F028C8}"/>
              </a:ext>
            </a:extLst>
          </p:cNvPr>
          <p:cNvPicPr>
            <a:picLocks noChangeAspect="1"/>
          </p:cNvPicPr>
          <p:nvPr userDrawn="1"/>
        </p:nvPicPr>
        <p:blipFill rotWithShape="1">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l="20490" r="22741" b="47508"/>
          <a:stretch/>
        </p:blipFill>
        <p:spPr>
          <a:xfrm>
            <a:off x="10715755" y="6318027"/>
            <a:ext cx="2965320" cy="1603599"/>
          </a:xfrm>
          <a:prstGeom prst="rect">
            <a:avLst/>
          </a:prstGeom>
        </p:spPr>
      </p:pic>
      <p:pic>
        <p:nvPicPr>
          <p:cNvPr id="2" name="图形 1">
            <a:extLst>
              <a:ext uri="{FF2B5EF4-FFF2-40B4-BE49-F238E27FC236}">
                <a16:creationId xmlns:a16="http://schemas.microsoft.com/office/drawing/2014/main" id="{6D1AE46B-BD75-8E1D-5472-44E3836436C3}"/>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3398156" y="1779005"/>
            <a:ext cx="4284702" cy="709233"/>
          </a:xfrm>
          <a:prstGeom prst="rect">
            <a:avLst/>
          </a:prstGeom>
        </p:spPr>
      </p:pic>
    </p:spTree>
    <p:extLst>
      <p:ext uri="{BB962C8B-B14F-4D97-AF65-F5344CB8AC3E}">
        <p14:creationId xmlns:p14="http://schemas.microsoft.com/office/powerpoint/2010/main" val="2989231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80711" y="5090378"/>
            <a:ext cx="11628914" cy="1573323"/>
          </a:xfrm>
        </p:spPr>
        <p:txBody>
          <a:bodyPr anchor="t"/>
          <a:lstStyle>
            <a:lvl1pPr algn="l">
              <a:defRPr sz="5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80711" y="3357523"/>
            <a:ext cx="11628914" cy="1732855"/>
          </a:xfrm>
        </p:spPr>
        <p:txBody>
          <a:bodyPr anchor="b"/>
          <a:lstStyle>
            <a:lvl1pPr marL="0" indent="0">
              <a:buNone/>
              <a:defRPr sz="2700">
                <a:solidFill>
                  <a:schemeClr val="tx1">
                    <a:tint val="75000"/>
                  </a:schemeClr>
                </a:solidFill>
              </a:defRPr>
            </a:lvl1pPr>
            <a:lvl2pPr marL="617220" indent="0">
              <a:buNone/>
              <a:defRPr sz="2400">
                <a:solidFill>
                  <a:schemeClr val="tx1">
                    <a:tint val="75000"/>
                  </a:schemeClr>
                </a:solidFill>
              </a:defRPr>
            </a:lvl2pPr>
            <a:lvl3pPr marL="1234440" indent="0">
              <a:buNone/>
              <a:defRPr sz="2200">
                <a:solidFill>
                  <a:schemeClr val="tx1">
                    <a:tint val="75000"/>
                  </a:schemeClr>
                </a:solidFill>
              </a:defRPr>
            </a:lvl3pPr>
            <a:lvl4pPr marL="1851660" indent="0">
              <a:buNone/>
              <a:defRPr sz="1900">
                <a:solidFill>
                  <a:schemeClr val="tx1">
                    <a:tint val="75000"/>
                  </a:schemeClr>
                </a:solidFill>
              </a:defRPr>
            </a:lvl4pPr>
            <a:lvl5pPr marL="2468880" indent="0">
              <a:buNone/>
              <a:defRPr sz="1900">
                <a:solidFill>
                  <a:schemeClr val="tx1">
                    <a:tint val="75000"/>
                  </a:schemeClr>
                </a:solidFill>
              </a:defRPr>
            </a:lvl5pPr>
            <a:lvl6pPr marL="3086100" indent="0">
              <a:buNone/>
              <a:defRPr sz="1900">
                <a:solidFill>
                  <a:schemeClr val="tx1">
                    <a:tint val="75000"/>
                  </a:schemeClr>
                </a:solidFill>
              </a:defRPr>
            </a:lvl6pPr>
            <a:lvl7pPr marL="3703320" indent="0">
              <a:buNone/>
              <a:defRPr sz="1900">
                <a:solidFill>
                  <a:schemeClr val="tx1">
                    <a:tint val="75000"/>
                  </a:schemeClr>
                </a:solidFill>
              </a:defRPr>
            </a:lvl7pPr>
            <a:lvl8pPr marL="4320540" indent="0">
              <a:buNone/>
              <a:defRPr sz="1900">
                <a:solidFill>
                  <a:schemeClr val="tx1">
                    <a:tint val="75000"/>
                  </a:schemeClr>
                </a:solidFill>
              </a:defRPr>
            </a:lvl8pPr>
            <a:lvl9pPr marL="4937760"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23707" y="2134438"/>
            <a:ext cx="9096965" cy="6040239"/>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10348690" y="2134438"/>
            <a:ext cx="9096965" cy="6040239"/>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4054" y="317232"/>
            <a:ext cx="12312968" cy="132027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773198"/>
            <a:ext cx="6044851" cy="738984"/>
          </a:xfrm>
        </p:spPr>
        <p:txBody>
          <a:bodyPr anchor="b"/>
          <a:lstStyle>
            <a:lvl1pPr marL="0" indent="0">
              <a:buNone/>
              <a:defRPr sz="3200" b="1"/>
            </a:lvl1pPr>
            <a:lvl2pPr marL="617220" indent="0">
              <a:buNone/>
              <a:defRPr sz="2700" b="1"/>
            </a:lvl2pPr>
            <a:lvl3pPr marL="1234440" indent="0">
              <a:buNone/>
              <a:defRPr sz="2400" b="1"/>
            </a:lvl3pPr>
            <a:lvl4pPr marL="1851660" indent="0">
              <a:buNone/>
              <a:defRPr sz="2200" b="1"/>
            </a:lvl4pPr>
            <a:lvl5pPr marL="2468880" indent="0">
              <a:buNone/>
              <a:defRPr sz="2200" b="1"/>
            </a:lvl5pPr>
            <a:lvl6pPr marL="3086100" indent="0">
              <a:buNone/>
              <a:defRPr sz="2200" b="1"/>
            </a:lvl6pPr>
            <a:lvl7pPr marL="3703320" indent="0">
              <a:buNone/>
              <a:defRPr sz="2200" b="1"/>
            </a:lvl7pPr>
            <a:lvl8pPr marL="4320540" indent="0">
              <a:buNone/>
              <a:defRPr sz="2200" b="1"/>
            </a:lvl8pPr>
            <a:lvl9pPr marL="4937760" indent="0">
              <a:buNone/>
              <a:defRPr sz="2200" b="1"/>
            </a:lvl9pPr>
          </a:lstStyle>
          <a:p>
            <a:pPr lvl="0"/>
            <a:r>
              <a:rPr lang="zh-CN" altLang="en-US" smtClean="0"/>
              <a:t>单击此处编辑母版文本样式</a:t>
            </a:r>
          </a:p>
        </p:txBody>
      </p:sp>
      <p:sp>
        <p:nvSpPr>
          <p:cNvPr id="4" name="内容占位符 3"/>
          <p:cNvSpPr>
            <a:spLocks noGrp="1"/>
          </p:cNvSpPr>
          <p:nvPr>
            <p:ph sz="half" idx="2"/>
          </p:nvPr>
        </p:nvSpPr>
        <p:spPr>
          <a:xfrm>
            <a:off x="684054" y="2512182"/>
            <a:ext cx="6044851" cy="4564104"/>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949797" y="1773198"/>
            <a:ext cx="6047225" cy="738984"/>
          </a:xfrm>
        </p:spPr>
        <p:txBody>
          <a:bodyPr anchor="b"/>
          <a:lstStyle>
            <a:lvl1pPr marL="0" indent="0">
              <a:buNone/>
              <a:defRPr sz="3200" b="1"/>
            </a:lvl1pPr>
            <a:lvl2pPr marL="617220" indent="0">
              <a:buNone/>
              <a:defRPr sz="2700" b="1"/>
            </a:lvl2pPr>
            <a:lvl3pPr marL="1234440" indent="0">
              <a:buNone/>
              <a:defRPr sz="2400" b="1"/>
            </a:lvl3pPr>
            <a:lvl4pPr marL="1851660" indent="0">
              <a:buNone/>
              <a:defRPr sz="2200" b="1"/>
            </a:lvl4pPr>
            <a:lvl5pPr marL="2468880" indent="0">
              <a:buNone/>
              <a:defRPr sz="2200" b="1"/>
            </a:lvl5pPr>
            <a:lvl6pPr marL="3086100" indent="0">
              <a:buNone/>
              <a:defRPr sz="2200" b="1"/>
            </a:lvl6pPr>
            <a:lvl7pPr marL="3703320" indent="0">
              <a:buNone/>
              <a:defRPr sz="2200" b="1"/>
            </a:lvl7pPr>
            <a:lvl8pPr marL="4320540" indent="0">
              <a:buNone/>
              <a:defRPr sz="2200" b="1"/>
            </a:lvl8pPr>
            <a:lvl9pPr marL="4937760" indent="0">
              <a:buNone/>
              <a:defRPr sz="2200" b="1"/>
            </a:lvl9pPr>
          </a:lstStyle>
          <a:p>
            <a:pPr lvl="0"/>
            <a:r>
              <a:rPr lang="zh-CN" altLang="en-US" smtClean="0"/>
              <a:t>单击此处编辑母版文本样式</a:t>
            </a:r>
          </a:p>
        </p:txBody>
      </p:sp>
      <p:sp>
        <p:nvSpPr>
          <p:cNvPr id="6" name="内容占位符 5"/>
          <p:cNvSpPr>
            <a:spLocks noGrp="1"/>
          </p:cNvSpPr>
          <p:nvPr>
            <p:ph sz="quarter" idx="4"/>
          </p:nvPr>
        </p:nvSpPr>
        <p:spPr>
          <a:xfrm>
            <a:off x="6949797" y="2512182"/>
            <a:ext cx="6047225" cy="4564104"/>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4055" y="315398"/>
            <a:ext cx="4500979" cy="1342275"/>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348920" y="315399"/>
            <a:ext cx="7648101" cy="6760887"/>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84055" y="1657674"/>
            <a:ext cx="4500979" cy="5418612"/>
          </a:xfrm>
        </p:spPr>
        <p:txBody>
          <a:bodyPr/>
          <a:lstStyle>
            <a:lvl1pPr marL="0" indent="0">
              <a:buNone/>
              <a:defRPr sz="1900"/>
            </a:lvl1pPr>
            <a:lvl2pPr marL="617220" indent="0">
              <a:buNone/>
              <a:defRPr sz="1600"/>
            </a:lvl2pPr>
            <a:lvl3pPr marL="1234440" indent="0">
              <a:buNone/>
              <a:defRPr sz="1400"/>
            </a:lvl3pPr>
            <a:lvl4pPr marL="1851660" indent="0">
              <a:buNone/>
              <a:defRPr sz="1200"/>
            </a:lvl4pPr>
            <a:lvl5pPr marL="2468880" indent="0">
              <a:buNone/>
              <a:defRPr sz="1200"/>
            </a:lvl5pPr>
            <a:lvl6pPr marL="3086100" indent="0">
              <a:buNone/>
              <a:defRPr sz="1200"/>
            </a:lvl6pPr>
            <a:lvl7pPr marL="3703320" indent="0">
              <a:buNone/>
              <a:defRPr sz="1200"/>
            </a:lvl7pPr>
            <a:lvl8pPr marL="4320540" indent="0">
              <a:buNone/>
              <a:defRPr sz="1200"/>
            </a:lvl8pPr>
            <a:lvl9pPr marL="493776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681586" y="5545137"/>
            <a:ext cx="8208645" cy="654635"/>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81586" y="707812"/>
            <a:ext cx="8208645" cy="4752975"/>
          </a:xfrm>
        </p:spPr>
        <p:txBody>
          <a:bodyPr/>
          <a:lstStyle>
            <a:lvl1pPr marL="0" indent="0">
              <a:buNone/>
              <a:defRPr sz="4300"/>
            </a:lvl1pPr>
            <a:lvl2pPr marL="617220" indent="0">
              <a:buNone/>
              <a:defRPr sz="3800"/>
            </a:lvl2pPr>
            <a:lvl3pPr marL="1234440" indent="0">
              <a:buNone/>
              <a:defRPr sz="3200"/>
            </a:lvl3pPr>
            <a:lvl4pPr marL="1851660" indent="0">
              <a:buNone/>
              <a:defRPr sz="2700"/>
            </a:lvl4pPr>
            <a:lvl5pPr marL="2468880" indent="0">
              <a:buNone/>
              <a:defRPr sz="2700"/>
            </a:lvl5pPr>
            <a:lvl6pPr marL="3086100" indent="0">
              <a:buNone/>
              <a:defRPr sz="2700"/>
            </a:lvl6pPr>
            <a:lvl7pPr marL="3703320" indent="0">
              <a:buNone/>
              <a:defRPr sz="2700"/>
            </a:lvl7pPr>
            <a:lvl8pPr marL="4320540" indent="0">
              <a:buNone/>
              <a:defRPr sz="2700"/>
            </a:lvl8pPr>
            <a:lvl9pPr marL="4937760" indent="0">
              <a:buNone/>
              <a:defRPr sz="2700"/>
            </a:lvl9pPr>
          </a:lstStyle>
          <a:p>
            <a:endParaRPr lang="zh-CN" altLang="en-US"/>
          </a:p>
        </p:txBody>
      </p:sp>
      <p:sp>
        <p:nvSpPr>
          <p:cNvPr id="4" name="文本占位符 3"/>
          <p:cNvSpPr>
            <a:spLocks noGrp="1"/>
          </p:cNvSpPr>
          <p:nvPr>
            <p:ph type="body" sz="half" idx="2"/>
          </p:nvPr>
        </p:nvSpPr>
        <p:spPr>
          <a:xfrm>
            <a:off x="2681586" y="6199772"/>
            <a:ext cx="8208645" cy="929690"/>
          </a:xfrm>
        </p:spPr>
        <p:txBody>
          <a:bodyPr/>
          <a:lstStyle>
            <a:lvl1pPr marL="0" indent="0">
              <a:buNone/>
              <a:defRPr sz="1900"/>
            </a:lvl1pPr>
            <a:lvl2pPr marL="617220" indent="0">
              <a:buNone/>
              <a:defRPr sz="1600"/>
            </a:lvl2pPr>
            <a:lvl3pPr marL="1234440" indent="0">
              <a:buNone/>
              <a:defRPr sz="1400"/>
            </a:lvl3pPr>
            <a:lvl4pPr marL="1851660" indent="0">
              <a:buNone/>
              <a:defRPr sz="1200"/>
            </a:lvl4pPr>
            <a:lvl5pPr marL="2468880" indent="0">
              <a:buNone/>
              <a:defRPr sz="1200"/>
            </a:lvl5pPr>
            <a:lvl6pPr marL="3086100" indent="0">
              <a:buNone/>
              <a:defRPr sz="1200"/>
            </a:lvl6pPr>
            <a:lvl7pPr marL="3703320" indent="0">
              <a:buNone/>
              <a:defRPr sz="1200"/>
            </a:lvl7pPr>
            <a:lvl8pPr marL="4320540" indent="0">
              <a:buNone/>
              <a:defRPr sz="1200"/>
            </a:lvl8pPr>
            <a:lvl9pPr marL="493776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60C981-4EE3-450C-BD26-AA72518E114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cstate="print">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4054" y="317232"/>
            <a:ext cx="12312968" cy="1320271"/>
          </a:xfrm>
          <a:prstGeom prst="rect">
            <a:avLst/>
          </a:prstGeom>
        </p:spPr>
        <p:txBody>
          <a:bodyPr vert="horz" lIns="123444" tIns="61722" rIns="123444" bIns="6172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848380"/>
            <a:ext cx="12312968" cy="5227906"/>
          </a:xfrm>
          <a:prstGeom prst="rect">
            <a:avLst/>
          </a:prstGeom>
        </p:spPr>
        <p:txBody>
          <a:bodyPr vert="horz" lIns="123444" tIns="61722" rIns="123444" bIns="61722"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684054" y="7342173"/>
            <a:ext cx="3192251" cy="421753"/>
          </a:xfrm>
          <a:prstGeom prst="rect">
            <a:avLst/>
          </a:prstGeom>
        </p:spPr>
        <p:txBody>
          <a:bodyPr vert="horz" lIns="123444" tIns="61722" rIns="123444" bIns="61722" rtlCol="0" anchor="ctr"/>
          <a:lstStyle>
            <a:lvl1pPr algn="l">
              <a:defRPr sz="16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674368" y="7342173"/>
            <a:ext cx="4332340" cy="421753"/>
          </a:xfrm>
          <a:prstGeom prst="rect">
            <a:avLst/>
          </a:prstGeom>
        </p:spPr>
        <p:txBody>
          <a:bodyPr vert="horz" lIns="123444" tIns="61722" rIns="123444" bIns="61722"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804770" y="7342173"/>
            <a:ext cx="3192251" cy="421753"/>
          </a:xfrm>
          <a:prstGeom prst="rect">
            <a:avLst/>
          </a:prstGeom>
        </p:spPr>
        <p:txBody>
          <a:bodyPr vert="horz" lIns="123444" tIns="61722" rIns="123444" bIns="61722" rtlCol="0" anchor="ctr"/>
          <a:lstStyle>
            <a:lvl1pPr algn="r">
              <a:defRPr sz="1600">
                <a:solidFill>
                  <a:schemeClr val="tx1">
                    <a:tint val="75000"/>
                  </a:schemeClr>
                </a:solidFill>
              </a:defRPr>
            </a:lvl1pPr>
          </a:lstStyle>
          <a:p>
            <a:fld id="{8460C981-4EE3-450C-BD26-AA72518E114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5" r:id="rId16"/>
    <p:sldLayoutId id="2147483666" r:id="rId17"/>
  </p:sldLayoutIdLst>
  <p:timing>
    <p:tnLst>
      <p:par>
        <p:cTn id="1" dur="indefinite" restart="never" nodeType="tmRoot"/>
      </p:par>
    </p:tnLst>
  </p:timing>
  <p:hf hdr="0" ftr="0" dt="0"/>
  <p:txStyles>
    <p:titleStyle>
      <a:lvl1pPr algn="ctr" defTabSz="1234440" rtl="0" eaLnBrk="1" latinLnBrk="0" hangingPunct="1">
        <a:spcBef>
          <a:spcPct val="0"/>
        </a:spcBef>
        <a:buNone/>
        <a:defRPr sz="5900" kern="1200">
          <a:solidFill>
            <a:schemeClr val="tx1"/>
          </a:solidFill>
          <a:latin typeface="+mj-lt"/>
          <a:ea typeface="+mj-ea"/>
          <a:cs typeface="+mj-cs"/>
        </a:defRPr>
      </a:lvl1pPr>
    </p:titleStyle>
    <p:bodyStyle>
      <a:lvl1pPr marL="462915" indent="-462915" algn="l" defTabSz="123444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1003300" indent="-386080" algn="l" defTabSz="123444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43050" indent="-308610" algn="l" defTabSz="123444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60270" indent="-308610" algn="l" defTabSz="123444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77490" indent="-308610" algn="l" defTabSz="123444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94710" indent="-308610" algn="l" defTabSz="123444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4011930" indent="-308610" algn="l" defTabSz="123444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29150" indent="-308610" algn="l" defTabSz="123444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46370" indent="-308610" algn="l" defTabSz="123444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34440" rtl="0" eaLnBrk="1" latinLnBrk="0" hangingPunct="1">
        <a:defRPr sz="2400" kern="1200">
          <a:solidFill>
            <a:schemeClr val="tx1"/>
          </a:solidFill>
          <a:latin typeface="+mn-lt"/>
          <a:ea typeface="+mn-ea"/>
          <a:cs typeface="+mn-cs"/>
        </a:defRPr>
      </a:lvl1pPr>
      <a:lvl2pPr marL="617220" algn="l" defTabSz="1234440" rtl="0" eaLnBrk="1" latinLnBrk="0" hangingPunct="1">
        <a:defRPr sz="2400" kern="1200">
          <a:solidFill>
            <a:schemeClr val="tx1"/>
          </a:solidFill>
          <a:latin typeface="+mn-lt"/>
          <a:ea typeface="+mn-ea"/>
          <a:cs typeface="+mn-cs"/>
        </a:defRPr>
      </a:lvl2pPr>
      <a:lvl3pPr marL="1234440" algn="l" defTabSz="1234440" rtl="0" eaLnBrk="1" latinLnBrk="0" hangingPunct="1">
        <a:defRPr sz="2400" kern="1200">
          <a:solidFill>
            <a:schemeClr val="tx1"/>
          </a:solidFill>
          <a:latin typeface="+mn-lt"/>
          <a:ea typeface="+mn-ea"/>
          <a:cs typeface="+mn-cs"/>
        </a:defRPr>
      </a:lvl3pPr>
      <a:lvl4pPr marL="1851660" algn="l" defTabSz="1234440" rtl="0" eaLnBrk="1" latinLnBrk="0" hangingPunct="1">
        <a:defRPr sz="2400" kern="1200">
          <a:solidFill>
            <a:schemeClr val="tx1"/>
          </a:solidFill>
          <a:latin typeface="+mn-lt"/>
          <a:ea typeface="+mn-ea"/>
          <a:cs typeface="+mn-cs"/>
        </a:defRPr>
      </a:lvl4pPr>
      <a:lvl5pPr marL="2468880" algn="l" defTabSz="1234440" rtl="0" eaLnBrk="1" latinLnBrk="0" hangingPunct="1">
        <a:defRPr sz="2400" kern="1200">
          <a:solidFill>
            <a:schemeClr val="tx1"/>
          </a:solidFill>
          <a:latin typeface="+mn-lt"/>
          <a:ea typeface="+mn-ea"/>
          <a:cs typeface="+mn-cs"/>
        </a:defRPr>
      </a:lvl5pPr>
      <a:lvl6pPr marL="3086100" algn="l" defTabSz="1234440" rtl="0" eaLnBrk="1" latinLnBrk="0" hangingPunct="1">
        <a:defRPr sz="2400" kern="1200">
          <a:solidFill>
            <a:schemeClr val="tx1"/>
          </a:solidFill>
          <a:latin typeface="+mn-lt"/>
          <a:ea typeface="+mn-ea"/>
          <a:cs typeface="+mn-cs"/>
        </a:defRPr>
      </a:lvl6pPr>
      <a:lvl7pPr marL="3703320" algn="l" defTabSz="1234440" rtl="0" eaLnBrk="1" latinLnBrk="0" hangingPunct="1">
        <a:defRPr sz="2400" kern="1200">
          <a:solidFill>
            <a:schemeClr val="tx1"/>
          </a:solidFill>
          <a:latin typeface="+mn-lt"/>
          <a:ea typeface="+mn-ea"/>
          <a:cs typeface="+mn-cs"/>
        </a:defRPr>
      </a:lvl7pPr>
      <a:lvl8pPr marL="4320540" algn="l" defTabSz="1234440" rtl="0" eaLnBrk="1" latinLnBrk="0" hangingPunct="1">
        <a:defRPr sz="2400" kern="1200">
          <a:solidFill>
            <a:schemeClr val="tx1"/>
          </a:solidFill>
          <a:latin typeface="+mn-lt"/>
          <a:ea typeface="+mn-ea"/>
          <a:cs typeface="+mn-cs"/>
        </a:defRPr>
      </a:lvl8pPr>
      <a:lvl9pPr marL="4937760" algn="l" defTabSz="12344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4.xml"/><Relationship Id="rId1" Type="http://schemas.openxmlformats.org/officeDocument/2006/relationships/themeOverride" Target="../theme/themeOverride1.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https://120.221.154.177:8803/ecsp_front/loginJIS" TargetMode="External"/><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74.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77.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hyperlink" Target="https://120.221.154.177:8803/ecsp_front/loginJIS"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80.png"/></Relationships>
</file>

<file path=ppt/slides/_rels/slide7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13EF56AE-1E73-4745-AC58-A16A7C494278}"/>
              </a:ext>
            </a:extLst>
          </p:cNvPr>
          <p:cNvSpPr>
            <a:spLocks noGrp="1"/>
          </p:cNvSpPr>
          <p:nvPr>
            <p:ph type="body" sz="quarter" idx="16"/>
          </p:nvPr>
        </p:nvSpPr>
        <p:spPr>
          <a:xfrm>
            <a:off x="2952105" y="3528764"/>
            <a:ext cx="9843134" cy="869920"/>
          </a:xfrm>
        </p:spPr>
        <p:txBody>
          <a:bodyPr/>
          <a:lstStyle/>
          <a:p>
            <a:r>
              <a:rPr lang="zh-CN" altLang="en-US" sz="4800" dirty="0" smtClean="0"/>
              <a:t>山东省电子劳动合同订立平台培训</a:t>
            </a:r>
            <a:endParaRPr lang="zh-CN" altLang="en-US" sz="4800" dirty="0"/>
          </a:p>
        </p:txBody>
      </p:sp>
      <p:sp>
        <p:nvSpPr>
          <p:cNvPr id="7" name="文本框 6"/>
          <p:cNvSpPr txBox="1"/>
          <p:nvPr/>
        </p:nvSpPr>
        <p:spPr>
          <a:xfrm>
            <a:off x="6649536" y="5761012"/>
            <a:ext cx="2448272" cy="646331"/>
          </a:xfrm>
          <a:prstGeom prst="rect">
            <a:avLst/>
          </a:prstGeom>
          <a:noFill/>
        </p:spPr>
        <p:txBody>
          <a:bodyPr wrap="square" rtlCol="0">
            <a:spAutoFit/>
          </a:bodyPr>
          <a:lstStyle/>
          <a:p>
            <a:r>
              <a:rPr lang="en-US" altLang="zh-CN" sz="3600" b="1" dirty="0" smtClean="0">
                <a:solidFill>
                  <a:srgbClr val="0859CE"/>
                </a:solidFill>
                <a:latin typeface="+mj-ea"/>
                <a:ea typeface="+mj-ea"/>
              </a:rPr>
              <a:t>2025</a:t>
            </a:r>
            <a:r>
              <a:rPr lang="zh-CN" altLang="en-US" sz="3600" b="1" dirty="0" smtClean="0">
                <a:solidFill>
                  <a:srgbClr val="0859CE"/>
                </a:solidFill>
                <a:latin typeface="+mj-ea"/>
                <a:ea typeface="+mj-ea"/>
              </a:rPr>
              <a:t>年</a:t>
            </a:r>
            <a:r>
              <a:rPr lang="en-US" altLang="zh-CN" sz="3600" b="1" dirty="0" smtClean="0">
                <a:solidFill>
                  <a:srgbClr val="0859CE"/>
                </a:solidFill>
                <a:latin typeface="+mj-ea"/>
                <a:ea typeface="+mj-ea"/>
              </a:rPr>
              <a:t>2</a:t>
            </a:r>
            <a:r>
              <a:rPr lang="zh-CN" altLang="en-US" sz="3600" b="1" dirty="0" smtClean="0">
                <a:solidFill>
                  <a:srgbClr val="0859CE"/>
                </a:solidFill>
                <a:latin typeface="+mj-ea"/>
                <a:ea typeface="+mj-ea"/>
              </a:rPr>
              <a:t>月</a:t>
            </a:r>
            <a:endParaRPr lang="zh-CN" altLang="en-US" sz="3600" b="1" dirty="0">
              <a:solidFill>
                <a:srgbClr val="0859CE"/>
              </a:solidFill>
              <a:latin typeface="+mj-ea"/>
              <a:ea typeface="+mj-ea"/>
            </a:endParaRPr>
          </a:p>
        </p:txBody>
      </p:sp>
    </p:spTree>
    <p:extLst>
      <p:ext uri="{BB962C8B-B14F-4D97-AF65-F5344CB8AC3E}">
        <p14:creationId xmlns:p14="http://schemas.microsoft.com/office/powerpoint/2010/main" val="23188326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添加公告</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在通知公告页面点击【添加公告】按钮进入新增通知公告页面，在新增通知公告页面录入公告内容，点击【保存公告信息】按钮，即可保存公告信息。保存公告信息成功后，点击附件表格的【添加】按钮，可为公告添加附件材料。点击附件表格操作列中的【删除】按钮，可删除已上传的附件材料。点击右上角的【</a:t>
            </a:r>
            <a:r>
              <a:rPr lang="en-US" altLang="zh-CN" sz="2200" dirty="0">
                <a:latin typeface="微软雅黑" panose="020B0503020204020204" pitchFamily="34" charset="-122"/>
                <a:ea typeface="微软雅黑" panose="020B0503020204020204" pitchFamily="34" charset="-122"/>
              </a:rPr>
              <a:t>X</a:t>
            </a:r>
            <a:r>
              <a:rPr lang="zh-CN" altLang="zh-CN" sz="2200" dirty="0">
                <a:latin typeface="微软雅黑" panose="020B0503020204020204" pitchFamily="34" charset="-122"/>
                <a:ea typeface="微软雅黑" panose="020B0503020204020204" pitchFamily="34" charset="-122"/>
              </a:rPr>
              <a:t>】关闭新增公告页面。</a:t>
            </a:r>
            <a:r>
              <a:rPr lang="zh-CN" altLang="zh-CN" dirty="0"/>
              <a:t/>
            </a:r>
            <a:br>
              <a:rPr lang="zh-CN" altLang="zh-CN" dirty="0"/>
            </a:b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23913" y="2592660"/>
            <a:ext cx="9865096" cy="4680520"/>
          </a:xfrm>
          <a:prstGeom prst="rect">
            <a:avLst/>
          </a:prstGeom>
          <a:noFill/>
          <a:ln>
            <a:noFill/>
          </a:ln>
        </p:spPr>
      </p:pic>
    </p:spTree>
    <p:extLst>
      <p:ext uri="{BB962C8B-B14F-4D97-AF65-F5344CB8AC3E}">
        <p14:creationId xmlns:p14="http://schemas.microsoft.com/office/powerpoint/2010/main" val="39257727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添加公告</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编辑</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在通知公告页面的查询结果表格中，点击操作列的【编辑】按钮，打开编辑通知公告页面，修改对应的通知公告信息，编辑通知公告页面的操作与新增通知公告页面一致。</a:t>
            </a:r>
            <a:br>
              <a:rPr lang="zh-CN" altLang="zh-CN" sz="2200" dirty="0">
                <a:latin typeface="微软雅黑" panose="020B0503020204020204" pitchFamily="34" charset="-122"/>
                <a:ea typeface="微软雅黑" panose="020B0503020204020204" pitchFamily="34" charset="-122"/>
              </a:rPr>
            </a:br>
            <a:r>
              <a:rPr lang="en-US" altLang="zh-CN" sz="2200" dirty="0" smtClean="0">
                <a:latin typeface="微软雅黑" pitchFamily="34" charset="-122"/>
                <a:ea typeface="微软雅黑" pitchFamily="34" charset="-122"/>
              </a:rPr>
              <a:t/>
            </a:r>
            <a:br>
              <a:rPr lang="en-US" altLang="zh-CN" sz="2200" dirty="0" smtClean="0">
                <a:latin typeface="微软雅黑" pitchFamily="34" charset="-122"/>
                <a:ea typeface="微软雅黑" pitchFamily="34" charset="-122"/>
              </a:rPr>
            </a:br>
            <a:r>
              <a:rPr lang="en-US" altLang="zh-CN" sz="2200" dirty="0">
                <a:latin typeface="微软雅黑" pitchFamily="34" charset="-122"/>
                <a:ea typeface="微软雅黑" pitchFamily="34" charset="-122"/>
              </a:rPr>
              <a:t/>
            </a:r>
            <a:br>
              <a:rPr lang="en-US" altLang="zh-CN" sz="2200" dirty="0">
                <a:latin typeface="微软雅黑" pitchFamily="34" charset="-122"/>
                <a:ea typeface="微软雅黑" pitchFamily="34" charset="-122"/>
              </a:rPr>
            </a:br>
            <a:r>
              <a:rPr lang="en-US" altLang="zh-CN" sz="2200" dirty="0" smtClean="0">
                <a:latin typeface="微软雅黑" pitchFamily="34" charset="-122"/>
                <a:ea typeface="微软雅黑" pitchFamily="34" charset="-122"/>
              </a:rPr>
              <a:t/>
            </a:r>
            <a:br>
              <a:rPr lang="en-US" altLang="zh-CN" sz="2200" dirty="0" smtClean="0">
                <a:latin typeface="微软雅黑" pitchFamily="34" charset="-122"/>
                <a:ea typeface="微软雅黑" pitchFamily="34" charset="-122"/>
              </a:rPr>
            </a:br>
            <a:endParaRPr lang="zh-CN" altLang="en-US" sz="2200" dirty="0">
              <a:latin typeface="微软雅黑" pitchFamily="34" charset="-122"/>
              <a:ea typeface="微软雅黑" pitchFamily="34" charset="-122"/>
            </a:endParaRPr>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23913" y="2592660"/>
            <a:ext cx="9865096" cy="4680520"/>
          </a:xfrm>
          <a:prstGeom prst="rect">
            <a:avLst/>
          </a:prstGeom>
          <a:noFill/>
          <a:ln>
            <a:noFill/>
          </a:ln>
        </p:spPr>
      </p:pic>
    </p:spTree>
    <p:extLst>
      <p:ext uri="{BB962C8B-B14F-4D97-AF65-F5344CB8AC3E}">
        <p14:creationId xmlns:p14="http://schemas.microsoft.com/office/powerpoint/2010/main" val="2676652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zh-CN" dirty="0"/>
              <a:t/>
            </a:r>
            <a:br>
              <a:rPr lang="zh-CN" altLang="zh-CN" dirty="0"/>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1295921" y="1023924"/>
            <a:ext cx="5915796" cy="3993629"/>
          </a:xfrm>
          <a:prstGeom prst="rect">
            <a:avLst/>
          </a:prstGeom>
        </p:spPr>
      </p:pic>
      <p:pic>
        <p:nvPicPr>
          <p:cNvPr id="3" name="图片 2"/>
          <p:cNvPicPr>
            <a:picLocks noChangeAspect="1"/>
          </p:cNvPicPr>
          <p:nvPr/>
        </p:nvPicPr>
        <p:blipFill>
          <a:blip r:embed="rId3"/>
          <a:stretch>
            <a:fillRect/>
          </a:stretch>
        </p:blipFill>
        <p:spPr>
          <a:xfrm>
            <a:off x="6912545" y="1023924"/>
            <a:ext cx="5810250" cy="3993629"/>
          </a:xfrm>
          <a:prstGeom prst="rect">
            <a:avLst/>
          </a:prstGeom>
        </p:spPr>
      </p:pic>
    </p:spTree>
    <p:extLst>
      <p:ext uri="{BB962C8B-B14F-4D97-AF65-F5344CB8AC3E}">
        <p14:creationId xmlns:p14="http://schemas.microsoft.com/office/powerpoint/2010/main" val="9263555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2 </a:t>
            </a:r>
            <a:r>
              <a:rPr lang="zh-CN" altLang="en-US" sz="2000" dirty="0" smtClean="0">
                <a:latin typeface="微软雅黑" pitchFamily="34" charset="-122"/>
                <a:ea typeface="微软雅黑" pitchFamily="34" charset="-122"/>
              </a:rPr>
              <a:t>发布公告</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在通知公告页面勾选查询结果中需要发布的公告信息，点击【发布】按钮即可发布通知公告，单位和个人登录系统后即可在工作台页面的通知公告模块看到发布的公告信息</a:t>
            </a:r>
            <a:r>
              <a:rPr lang="zh-CN" altLang="zh-CN" sz="2200" dirty="0" smtClean="0">
                <a:latin typeface="微软雅黑" panose="020B0503020204020204" pitchFamily="34" charset="-122"/>
                <a:ea typeface="微软雅黑" panose="020B0503020204020204" pitchFamily="34" charset="-122"/>
              </a:rPr>
              <a:t>。</a:t>
            </a:r>
            <a:r>
              <a:rPr lang="en-US" altLang="zh-CN" sz="2200" dirty="0" smtClean="0">
                <a:latin typeface="微软雅黑" panose="020B0503020204020204" pitchFamily="34" charset="-122"/>
                <a:ea typeface="微软雅黑" panose="020B0503020204020204" pitchFamily="34" charset="-122"/>
              </a:rPr>
              <a:t/>
            </a:r>
            <a:br>
              <a:rPr lang="en-US" altLang="zh-CN" sz="2200" dirty="0" smtClean="0">
                <a:latin typeface="微软雅黑" panose="020B0503020204020204" pitchFamily="34" charset="-122"/>
                <a:ea typeface="微软雅黑" panose="020B0503020204020204" pitchFamily="34" charset="-122"/>
              </a:rPr>
            </a:br>
            <a:r>
              <a:rPr lang="zh-CN" altLang="zh-CN" sz="2200" dirty="0">
                <a:latin typeface="微软雅黑" panose="020B0503020204020204" pitchFamily="34" charset="-122"/>
                <a:ea typeface="微软雅黑" panose="020B0503020204020204" pitchFamily="34" charset="-122"/>
              </a:rPr>
              <a:t/>
            </a:r>
            <a:br>
              <a:rPr lang="zh-CN" altLang="zh-CN" sz="2200" dirty="0">
                <a:latin typeface="微软雅黑" panose="020B0503020204020204" pitchFamily="34" charset="-122"/>
                <a:ea typeface="微软雅黑" panose="020B0503020204020204"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9937" y="2232621"/>
            <a:ext cx="10009112" cy="4464496"/>
          </a:xfrm>
          <a:prstGeom prst="rect">
            <a:avLst/>
          </a:prstGeom>
          <a:noFill/>
          <a:ln>
            <a:noFill/>
          </a:ln>
        </p:spPr>
      </p:pic>
    </p:spTree>
    <p:extLst>
      <p:ext uri="{BB962C8B-B14F-4D97-AF65-F5344CB8AC3E}">
        <p14:creationId xmlns:p14="http://schemas.microsoft.com/office/powerpoint/2010/main" val="11861490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3 </a:t>
            </a:r>
            <a:r>
              <a:rPr lang="zh-CN" altLang="en-US" sz="2000" dirty="0" smtClean="0">
                <a:latin typeface="微软雅黑" pitchFamily="34" charset="-122"/>
                <a:ea typeface="微软雅黑" pitchFamily="34" charset="-122"/>
              </a:rPr>
              <a:t>撤销公告</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在通知公告页面勾选查询结果中需要撤销的公告信息，点击【撤销】按钮即可撤销通知公告，单位和个人登录系统后在工作台页面的通知公告模块便不再展示撤销的公告信息。</a:t>
            </a:r>
            <a:br>
              <a:rPr lang="zh-CN" altLang="zh-CN" sz="2200" dirty="0">
                <a:latin typeface="微软雅黑" panose="020B0503020204020204" pitchFamily="34" charset="-122"/>
                <a:ea typeface="微软雅黑" panose="020B0503020204020204" pitchFamily="34" charset="-122"/>
              </a:rPr>
            </a:br>
            <a:r>
              <a:rPr lang="en-US" altLang="zh-CN" sz="2200" dirty="0" smtClean="0">
                <a:latin typeface="微软雅黑" pitchFamily="34" charset="-122"/>
                <a:ea typeface="微软雅黑" pitchFamily="34" charset="-122"/>
              </a:rPr>
              <a:t/>
            </a:r>
            <a:br>
              <a:rPr lang="en-US" altLang="zh-CN" sz="22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1945" y="2232620"/>
            <a:ext cx="9741848" cy="4680520"/>
          </a:xfrm>
          <a:prstGeom prst="rect">
            <a:avLst/>
          </a:prstGeom>
          <a:noFill/>
          <a:ln>
            <a:noFill/>
          </a:ln>
        </p:spPr>
      </p:pic>
    </p:spTree>
    <p:extLst>
      <p:ext uri="{BB962C8B-B14F-4D97-AF65-F5344CB8AC3E}">
        <p14:creationId xmlns:p14="http://schemas.microsoft.com/office/powerpoint/2010/main" val="23017373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4 </a:t>
            </a:r>
            <a:r>
              <a:rPr lang="zh-CN" altLang="en-US" sz="2000" dirty="0" smtClean="0">
                <a:latin typeface="微软雅黑" pitchFamily="34" charset="-122"/>
                <a:ea typeface="微软雅黑" pitchFamily="34" charset="-122"/>
              </a:rPr>
              <a:t>删除公告</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在通知公告页面勾选查询结果中需要删除的公告信息，点击【删除】按钮即可删除通知公告，删除后无法恢复被删除的数据。</a:t>
            </a:r>
            <a:br>
              <a:rPr lang="zh-CN" altLang="zh-CN" sz="2200" dirty="0">
                <a:latin typeface="微软雅黑" panose="020B0503020204020204" pitchFamily="34" charset="-122"/>
                <a:ea typeface="微软雅黑" panose="020B0503020204020204" pitchFamily="34" charset="-122"/>
              </a:rPr>
            </a:br>
            <a:r>
              <a:rPr lang="en-US" altLang="zh-CN" sz="2200" dirty="0" smtClean="0">
                <a:latin typeface="微软雅黑" pitchFamily="34" charset="-122"/>
                <a:ea typeface="微软雅黑" pitchFamily="34" charset="-122"/>
              </a:rPr>
              <a:t/>
            </a:r>
            <a:br>
              <a:rPr lang="en-US" altLang="zh-CN" sz="22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1945" y="2304628"/>
            <a:ext cx="10051184" cy="4824536"/>
          </a:xfrm>
          <a:prstGeom prst="rect">
            <a:avLst/>
          </a:prstGeom>
          <a:noFill/>
          <a:ln>
            <a:noFill/>
          </a:ln>
        </p:spPr>
      </p:pic>
    </p:spTree>
    <p:extLst>
      <p:ext uri="{BB962C8B-B14F-4D97-AF65-F5344CB8AC3E}">
        <p14:creationId xmlns:p14="http://schemas.microsoft.com/office/powerpoint/2010/main" val="24155711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a:latin typeface="微软雅黑" pitchFamily="34" charset="-122"/>
                <a:ea typeface="微软雅黑" pitchFamily="34" charset="-122"/>
              </a:rPr>
              <a:t>三</a:t>
            </a:r>
            <a:r>
              <a:rPr lang="en-US" altLang="zh-CN" sz="2000" dirty="0">
                <a:latin typeface="微软雅黑" pitchFamily="34" charset="-122"/>
                <a:ea typeface="微软雅黑" pitchFamily="34" charset="-122"/>
              </a:rPr>
              <a:t> </a:t>
            </a:r>
            <a:r>
              <a:rPr lang="zh-CN" altLang="en-US" sz="2000" dirty="0">
                <a:latin typeface="微软雅黑" pitchFamily="34" charset="-122"/>
                <a:ea typeface="微软雅黑" pitchFamily="34" charset="-122"/>
              </a:rPr>
              <a:t>政策</a:t>
            </a:r>
            <a:r>
              <a:rPr lang="zh-CN" altLang="en-US" sz="2000" dirty="0" smtClean="0">
                <a:latin typeface="微软雅黑" pitchFamily="34" charset="-122"/>
                <a:ea typeface="微软雅黑" pitchFamily="34" charset="-122"/>
              </a:rPr>
              <a:t>法规</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此</a:t>
            </a:r>
            <a:r>
              <a:rPr lang="zh-CN" altLang="en-US" sz="2000" dirty="0">
                <a:latin typeface="微软雅黑" pitchFamily="34" charset="-122"/>
                <a:ea typeface="微软雅黑" pitchFamily="34" charset="-122"/>
              </a:rPr>
              <a:t>功能用于发布、撤销、修改、删除相关政策文件</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【政策法规】按钮打开政策法规操作页面。输入查询条件，点击【查询】按钮，可查询已添加的政策法规信息</a:t>
            </a:r>
            <a:r>
              <a:rPr lang="zh-CN" altLang="zh-CN" sz="2200" dirty="0" smtClean="0">
                <a:latin typeface="微软雅黑" panose="020B0503020204020204" pitchFamily="34" charset="-122"/>
                <a:ea typeface="微软雅黑" panose="020B0503020204020204" pitchFamily="34" charset="-122"/>
              </a:rPr>
              <a:t>。</a:t>
            </a:r>
            <a:r>
              <a:rPr lang="zh-CN" altLang="en-US" sz="2200" dirty="0" smtClean="0">
                <a:latin typeface="微软雅黑" panose="020B0503020204020204" pitchFamily="34" charset="-122"/>
                <a:ea typeface="微软雅黑" panose="020B0503020204020204" pitchFamily="34" charset="-122"/>
              </a:rPr>
              <a:t>添加、发布、撤销、删除政策和通知公告操作一致。</a:t>
            </a:r>
            <a:r>
              <a:rPr lang="en-US" altLang="zh-CN" sz="2200" dirty="0" smtClean="0">
                <a:latin typeface="微软雅黑" panose="020B0503020204020204" pitchFamily="34" charset="-122"/>
                <a:ea typeface="微软雅黑" panose="020B0503020204020204" pitchFamily="34" charset="-122"/>
              </a:rPr>
              <a:t/>
            </a:r>
            <a:br>
              <a:rPr lang="en-US" altLang="zh-CN" sz="2200" dirty="0" smtClean="0">
                <a:latin typeface="微软雅黑" panose="020B0503020204020204" pitchFamily="34" charset="-122"/>
                <a:ea typeface="微软雅黑" panose="020B0503020204020204" pitchFamily="34" charset="-122"/>
              </a:rPr>
            </a:br>
            <a:r>
              <a:rPr lang="en-US" altLang="zh-CN" sz="2200" dirty="0">
                <a:latin typeface="微软雅黑" panose="020B0503020204020204" pitchFamily="34" charset="-122"/>
                <a:ea typeface="微软雅黑" panose="020B0503020204020204" pitchFamily="34" charset="-122"/>
              </a:rPr>
              <a:t/>
            </a:r>
            <a:br>
              <a:rPr lang="en-US" altLang="zh-CN" sz="2200" dirty="0">
                <a:latin typeface="微软雅黑" panose="020B0503020204020204" pitchFamily="34" charset="-122"/>
                <a:ea typeface="微软雅黑" panose="020B0503020204020204"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1189" y="2592660"/>
            <a:ext cx="10801200" cy="4524647"/>
          </a:xfrm>
          <a:prstGeom prst="rect">
            <a:avLst/>
          </a:prstGeom>
          <a:noFill/>
          <a:ln>
            <a:noFill/>
          </a:ln>
        </p:spPr>
      </p:pic>
    </p:spTree>
    <p:extLst>
      <p:ext uri="{BB962C8B-B14F-4D97-AF65-F5344CB8AC3E}">
        <p14:creationId xmlns:p14="http://schemas.microsoft.com/office/powerpoint/2010/main" val="40615046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63288"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smtClean="0">
                <a:latin typeface="微软雅黑" pitchFamily="34" charset="-122"/>
                <a:ea typeface="微软雅黑" pitchFamily="34" charset="-122"/>
              </a:rPr>
              <a:t>四 公共模版</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此</a:t>
            </a:r>
            <a:r>
              <a:rPr lang="zh-CN" altLang="en-US" sz="2000" dirty="0" smtClean="0">
                <a:latin typeface="微软雅黑" pitchFamily="34" charset="-122"/>
                <a:ea typeface="微软雅黑" pitchFamily="34" charset="-122"/>
              </a:rPr>
              <a:t>功能用于对公共模版进行新增、修改和删除。</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点击【公共模板】按钮打开公共模板操作页面</a:t>
            </a:r>
            <a:r>
              <a:rPr lang="zh-CN" altLang="zh-CN" sz="2200" dirty="0" smtClean="0">
                <a:latin typeface="微软雅黑" panose="020B0503020204020204" pitchFamily="34" charset="-122"/>
                <a:ea typeface="微软雅黑" panose="020B0503020204020204" pitchFamily="34" charset="-122"/>
              </a:rPr>
              <a:t>。</a:t>
            </a:r>
            <a:r>
              <a:rPr lang="zh-CN" altLang="en-US" sz="2200" dirty="0" smtClean="0">
                <a:latin typeface="微软雅黑" panose="020B0503020204020204" pitchFamily="34" charset="-122"/>
                <a:ea typeface="微软雅黑" panose="020B0503020204020204" pitchFamily="34" charset="-122"/>
              </a:rPr>
              <a:t>可对公共模版进行新增，修改和删除。修改和删除公共模版前，需要先将模版停用。</a:t>
            </a:r>
            <a:r>
              <a:rPr lang="en-US" altLang="zh-CN" sz="2200" dirty="0">
                <a:latin typeface="微软雅黑" pitchFamily="34" charset="-122"/>
                <a:ea typeface="微软雅黑" pitchFamily="34" charset="-122"/>
              </a:rPr>
              <a:t/>
            </a:r>
            <a:br>
              <a:rPr lang="en-US" altLang="zh-CN" sz="2200" dirty="0">
                <a:latin typeface="微软雅黑" pitchFamily="34" charset="-122"/>
                <a:ea typeface="微软雅黑" pitchFamily="34" charset="-122"/>
              </a:rPr>
            </a:br>
            <a:r>
              <a:rPr lang="en-US" altLang="zh-CN" sz="2200" dirty="0" smtClean="0">
                <a:latin typeface="微软雅黑" pitchFamily="34" charset="-122"/>
                <a:ea typeface="微软雅黑" pitchFamily="34" charset="-122"/>
              </a:rPr>
              <a:t/>
            </a:r>
            <a:br>
              <a:rPr lang="en-US" altLang="zh-CN" sz="2200" dirty="0" smtClean="0">
                <a:latin typeface="微软雅黑" pitchFamily="34" charset="-122"/>
                <a:ea typeface="微软雅黑" pitchFamily="34" charset="-122"/>
              </a:rPr>
            </a:br>
            <a:endParaRPr lang="zh-CN" altLang="en-US" sz="2200" dirty="0">
              <a:latin typeface="微软雅黑" pitchFamily="34" charset="-122"/>
              <a:ea typeface="微软雅黑"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5881" y="2160612"/>
            <a:ext cx="11201785" cy="5184576"/>
          </a:xfrm>
          <a:prstGeom prst="rect">
            <a:avLst/>
          </a:prstGeom>
          <a:noFill/>
          <a:ln>
            <a:noFill/>
          </a:ln>
        </p:spPr>
      </p:pic>
    </p:spTree>
    <p:extLst>
      <p:ext uri="{BB962C8B-B14F-4D97-AF65-F5344CB8AC3E}">
        <p14:creationId xmlns:p14="http://schemas.microsoft.com/office/powerpoint/2010/main" val="1123178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新增公共模版</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点击公共模板操作页面的【新增公共模板】按钮，打开新增公共模板页面。新增公共模板页面第一步需录入模板基本信息，录入完成后点击【下一步】按钮跳转到设置模板控件页面。</a:t>
            </a:r>
            <a:r>
              <a:rPr lang="en-US" altLang="zh-CN" sz="2200" dirty="0" smtClean="0">
                <a:latin typeface="微软雅黑" pitchFamily="34" charset="-122"/>
                <a:ea typeface="微软雅黑" pitchFamily="34" charset="-122"/>
              </a:rPr>
              <a:t/>
            </a:r>
            <a:br>
              <a:rPr lang="en-US" altLang="zh-CN" sz="2200" dirty="0" smtClean="0">
                <a:latin typeface="微软雅黑" pitchFamily="34" charset="-122"/>
                <a:ea typeface="微软雅黑" pitchFamily="34" charset="-122"/>
              </a:rPr>
            </a:br>
            <a:r>
              <a:rPr lang="en-US" altLang="zh-CN" sz="2200" dirty="0">
                <a:latin typeface="微软雅黑" pitchFamily="34" charset="-122"/>
                <a:ea typeface="微软雅黑" pitchFamily="34" charset="-122"/>
              </a:rPr>
              <a:t/>
            </a:r>
            <a:br>
              <a:rPr lang="en-US" altLang="zh-CN" sz="2200" dirty="0">
                <a:latin typeface="微软雅黑" pitchFamily="34" charset="-122"/>
                <a:ea typeface="微软雅黑" pitchFamily="34" charset="-122"/>
              </a:rPr>
            </a:br>
            <a:r>
              <a:rPr lang="en-US" altLang="zh-CN" sz="2200" dirty="0" smtClean="0">
                <a:latin typeface="微软雅黑" pitchFamily="34" charset="-122"/>
                <a:ea typeface="微软雅黑" pitchFamily="34" charset="-122"/>
              </a:rPr>
              <a:t/>
            </a:r>
            <a:br>
              <a:rPr lang="en-US" altLang="zh-CN" sz="2200" dirty="0" smtClean="0">
                <a:latin typeface="微软雅黑" pitchFamily="34" charset="-122"/>
                <a:ea typeface="微软雅黑" pitchFamily="34" charset="-122"/>
              </a:rPr>
            </a:br>
            <a:endParaRPr lang="zh-CN" altLang="en-US" sz="2200" dirty="0">
              <a:latin typeface="微软雅黑" pitchFamily="34" charset="-122"/>
              <a:ea typeface="微软雅黑"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9817" y="2379820"/>
            <a:ext cx="6214301" cy="4461312"/>
          </a:xfrm>
          <a:prstGeom prst="rect">
            <a:avLst/>
          </a:prstGeom>
          <a:noFill/>
          <a:ln>
            <a:noFill/>
          </a:ln>
        </p:spPr>
      </p:pic>
      <p:pic>
        <p:nvPicPr>
          <p:cNvPr id="6" name="图片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4117" y="2379820"/>
            <a:ext cx="6387099" cy="4461312"/>
          </a:xfrm>
          <a:prstGeom prst="rect">
            <a:avLst/>
          </a:prstGeom>
          <a:noFill/>
          <a:ln>
            <a:noFill/>
          </a:ln>
        </p:spPr>
      </p:pic>
    </p:spTree>
    <p:extLst>
      <p:ext uri="{BB962C8B-B14F-4D97-AF65-F5344CB8AC3E}">
        <p14:creationId xmlns:p14="http://schemas.microsoft.com/office/powerpoint/2010/main" val="2917108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zh-CN" dirty="0"/>
              <a:t/>
            </a:r>
            <a:br>
              <a:rPr lang="zh-CN" altLang="zh-CN" dirty="0"/>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9857" y="1152500"/>
            <a:ext cx="11881320" cy="6192688"/>
          </a:xfrm>
          <a:prstGeom prst="rect">
            <a:avLst/>
          </a:prstGeom>
          <a:noFill/>
          <a:ln>
            <a:noFill/>
          </a:ln>
        </p:spPr>
      </p:pic>
    </p:spTree>
    <p:extLst>
      <p:ext uri="{BB962C8B-B14F-4D97-AF65-F5344CB8AC3E}">
        <p14:creationId xmlns:p14="http://schemas.microsoft.com/office/powerpoint/2010/main" val="8139299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CC5FDFE5-394A-4D27-9163-80C236ACC2EC}"/>
              </a:ext>
            </a:extLst>
          </p:cNvPr>
          <p:cNvSpPr>
            <a:spLocks noGrp="1"/>
          </p:cNvSpPr>
          <p:nvPr>
            <p:ph type="body" sz="quarter" idx="16"/>
          </p:nvPr>
        </p:nvSpPr>
        <p:spPr>
          <a:xfrm>
            <a:off x="6711981" y="1649679"/>
            <a:ext cx="3350170" cy="493981"/>
          </a:xfrm>
        </p:spPr>
        <p:txBody>
          <a:bodyPr/>
          <a:lstStyle/>
          <a:p>
            <a:r>
              <a:rPr lang="zh-CN" altLang="en-US" sz="2400" dirty="0">
                <a:solidFill>
                  <a:srgbClr val="4F81BD"/>
                </a:solidFill>
              </a:rPr>
              <a:t>系统简介</a:t>
            </a:r>
          </a:p>
        </p:txBody>
      </p:sp>
      <p:sp>
        <p:nvSpPr>
          <p:cNvPr id="11" name="文本占位符 10">
            <a:extLst>
              <a:ext uri="{FF2B5EF4-FFF2-40B4-BE49-F238E27FC236}">
                <a16:creationId xmlns:a16="http://schemas.microsoft.com/office/drawing/2014/main" id="{B3A8C93F-D76D-4B3C-A742-8A980DDEACF3}"/>
              </a:ext>
            </a:extLst>
          </p:cNvPr>
          <p:cNvSpPr>
            <a:spLocks noGrp="1"/>
          </p:cNvSpPr>
          <p:nvPr>
            <p:ph type="body" sz="quarter" idx="17"/>
          </p:nvPr>
        </p:nvSpPr>
        <p:spPr/>
        <p:txBody>
          <a:bodyPr>
            <a:normAutofit fontScale="77500" lnSpcReduction="20000"/>
          </a:bodyPr>
          <a:lstStyle/>
          <a:p>
            <a:endParaRPr lang="zh-CN" altLang="en-US" dirty="0">
              <a:solidFill>
                <a:schemeClr val="tx1">
                  <a:lumMod val="65000"/>
                  <a:lumOff val="35000"/>
                </a:schemeClr>
              </a:solidFill>
            </a:endParaRPr>
          </a:p>
        </p:txBody>
      </p:sp>
      <p:sp>
        <p:nvSpPr>
          <p:cNvPr id="12" name="文本占位符 11">
            <a:extLst>
              <a:ext uri="{FF2B5EF4-FFF2-40B4-BE49-F238E27FC236}">
                <a16:creationId xmlns:a16="http://schemas.microsoft.com/office/drawing/2014/main" id="{3EDB23D8-021E-44A3-A779-B15D3814FECF}"/>
              </a:ext>
            </a:extLst>
          </p:cNvPr>
          <p:cNvSpPr>
            <a:spLocks noGrp="1"/>
          </p:cNvSpPr>
          <p:nvPr>
            <p:ph type="body" sz="quarter" idx="18"/>
          </p:nvPr>
        </p:nvSpPr>
        <p:spPr>
          <a:xfrm>
            <a:off x="6711981" y="2752299"/>
            <a:ext cx="5817188" cy="493981"/>
          </a:xfrm>
        </p:spPr>
        <p:txBody>
          <a:bodyPr/>
          <a:lstStyle/>
          <a:p>
            <a:r>
              <a:rPr lang="zh-CN" altLang="en-US" sz="2400" dirty="0">
                <a:solidFill>
                  <a:srgbClr val="4F81BD"/>
                </a:solidFill>
              </a:rPr>
              <a:t>山东省电子劳动合同订立平台</a:t>
            </a:r>
            <a:r>
              <a:rPr lang="en-US" altLang="zh-CN" sz="2400" dirty="0">
                <a:solidFill>
                  <a:srgbClr val="4F81BD"/>
                </a:solidFill>
              </a:rPr>
              <a:t>-</a:t>
            </a:r>
            <a:r>
              <a:rPr lang="zh-CN" altLang="en-US" sz="2400" dirty="0">
                <a:solidFill>
                  <a:srgbClr val="4F81BD"/>
                </a:solidFill>
              </a:rPr>
              <a:t>机构端</a:t>
            </a:r>
          </a:p>
        </p:txBody>
      </p:sp>
      <p:sp>
        <p:nvSpPr>
          <p:cNvPr id="13" name="文本占位符 12">
            <a:extLst>
              <a:ext uri="{FF2B5EF4-FFF2-40B4-BE49-F238E27FC236}">
                <a16:creationId xmlns:a16="http://schemas.microsoft.com/office/drawing/2014/main" id="{43481D80-DFA0-40BB-BECB-0E9CCAEC1DD1}"/>
              </a:ext>
            </a:extLst>
          </p:cNvPr>
          <p:cNvSpPr>
            <a:spLocks noGrp="1"/>
          </p:cNvSpPr>
          <p:nvPr>
            <p:ph type="body" sz="quarter" idx="19"/>
          </p:nvPr>
        </p:nvSpPr>
        <p:spPr/>
        <p:txBody>
          <a:bodyPr>
            <a:normAutofit fontScale="77500" lnSpcReduction="20000"/>
          </a:bodyPr>
          <a:lstStyle/>
          <a:p>
            <a:endParaRPr lang="zh-CN" altLang="en-US" dirty="0">
              <a:solidFill>
                <a:schemeClr val="tx1">
                  <a:lumMod val="65000"/>
                  <a:lumOff val="35000"/>
                </a:schemeClr>
              </a:solidFill>
            </a:endParaRPr>
          </a:p>
        </p:txBody>
      </p:sp>
      <p:sp>
        <p:nvSpPr>
          <p:cNvPr id="14" name="文本占位符 13">
            <a:extLst>
              <a:ext uri="{FF2B5EF4-FFF2-40B4-BE49-F238E27FC236}">
                <a16:creationId xmlns:a16="http://schemas.microsoft.com/office/drawing/2014/main" id="{A7AB8307-C512-48EA-8D9B-68787ED6C83C}"/>
              </a:ext>
            </a:extLst>
          </p:cNvPr>
          <p:cNvSpPr>
            <a:spLocks noGrp="1"/>
          </p:cNvSpPr>
          <p:nvPr>
            <p:ph type="body" sz="quarter" idx="20"/>
          </p:nvPr>
        </p:nvSpPr>
        <p:spPr>
          <a:xfrm>
            <a:off x="6711981" y="3854919"/>
            <a:ext cx="5529156" cy="493981"/>
          </a:xfrm>
        </p:spPr>
        <p:txBody>
          <a:bodyPr/>
          <a:lstStyle/>
          <a:p>
            <a:r>
              <a:rPr lang="zh-CN" altLang="en-US" sz="2400" dirty="0">
                <a:solidFill>
                  <a:srgbClr val="4F81BD"/>
                </a:solidFill>
              </a:rPr>
              <a:t>山东省电子劳动合同订立平台</a:t>
            </a:r>
            <a:r>
              <a:rPr lang="en-US" altLang="zh-CN" sz="2400" dirty="0">
                <a:solidFill>
                  <a:srgbClr val="4F81BD"/>
                </a:solidFill>
              </a:rPr>
              <a:t>-</a:t>
            </a:r>
            <a:r>
              <a:rPr lang="zh-CN" altLang="en-US" sz="2400" dirty="0">
                <a:solidFill>
                  <a:srgbClr val="4F81BD"/>
                </a:solidFill>
              </a:rPr>
              <a:t>单位端</a:t>
            </a:r>
          </a:p>
        </p:txBody>
      </p:sp>
      <p:sp>
        <p:nvSpPr>
          <p:cNvPr id="15" name="文本占位符 14">
            <a:extLst>
              <a:ext uri="{FF2B5EF4-FFF2-40B4-BE49-F238E27FC236}">
                <a16:creationId xmlns:a16="http://schemas.microsoft.com/office/drawing/2014/main" id="{6932762B-118D-49B8-875F-309EDBE8E98E}"/>
              </a:ext>
            </a:extLst>
          </p:cNvPr>
          <p:cNvSpPr>
            <a:spLocks noGrp="1"/>
          </p:cNvSpPr>
          <p:nvPr>
            <p:ph type="body" sz="quarter" idx="21"/>
          </p:nvPr>
        </p:nvSpPr>
        <p:spPr>
          <a:xfrm>
            <a:off x="6700115" y="4353733"/>
            <a:ext cx="3350170" cy="304732"/>
          </a:xfrm>
        </p:spPr>
        <p:txBody>
          <a:bodyPr>
            <a:normAutofit fontScale="77500" lnSpcReduction="20000"/>
          </a:bodyPr>
          <a:lstStyle/>
          <a:p>
            <a:endParaRPr lang="zh-CN" altLang="en-US" dirty="0">
              <a:solidFill>
                <a:schemeClr val="tx1">
                  <a:lumMod val="65000"/>
                  <a:lumOff val="35000"/>
                </a:schemeClr>
              </a:solidFill>
            </a:endParaRPr>
          </a:p>
        </p:txBody>
      </p:sp>
      <p:sp>
        <p:nvSpPr>
          <p:cNvPr id="16" name="文本占位符 15">
            <a:extLst>
              <a:ext uri="{FF2B5EF4-FFF2-40B4-BE49-F238E27FC236}">
                <a16:creationId xmlns:a16="http://schemas.microsoft.com/office/drawing/2014/main" id="{209482C5-1DC5-433F-9B11-60760E7B7AD2}"/>
              </a:ext>
            </a:extLst>
          </p:cNvPr>
          <p:cNvSpPr>
            <a:spLocks noGrp="1"/>
          </p:cNvSpPr>
          <p:nvPr>
            <p:ph type="body" sz="quarter" idx="22"/>
          </p:nvPr>
        </p:nvSpPr>
        <p:spPr>
          <a:xfrm>
            <a:off x="6711981" y="4957540"/>
            <a:ext cx="5673172" cy="493981"/>
          </a:xfrm>
        </p:spPr>
        <p:txBody>
          <a:bodyPr/>
          <a:lstStyle/>
          <a:p>
            <a:r>
              <a:rPr lang="zh-CN" altLang="en-US" sz="2400" dirty="0">
                <a:solidFill>
                  <a:srgbClr val="4F81BD"/>
                </a:solidFill>
              </a:rPr>
              <a:t>山东省电子劳动合同订立平台</a:t>
            </a:r>
            <a:r>
              <a:rPr lang="en-US" altLang="zh-CN" sz="2400" dirty="0">
                <a:solidFill>
                  <a:srgbClr val="4F81BD"/>
                </a:solidFill>
              </a:rPr>
              <a:t>-</a:t>
            </a:r>
            <a:r>
              <a:rPr lang="zh-CN" altLang="en-US" sz="2400" dirty="0">
                <a:solidFill>
                  <a:srgbClr val="4F81BD"/>
                </a:solidFill>
              </a:rPr>
              <a:t>个人端</a:t>
            </a:r>
          </a:p>
        </p:txBody>
      </p:sp>
      <p:sp>
        <p:nvSpPr>
          <p:cNvPr id="17" name="文本占位符 16">
            <a:extLst>
              <a:ext uri="{FF2B5EF4-FFF2-40B4-BE49-F238E27FC236}">
                <a16:creationId xmlns:a16="http://schemas.microsoft.com/office/drawing/2014/main" id="{F0A5A4D5-158F-4EE4-AA05-8A51D8AC355F}"/>
              </a:ext>
            </a:extLst>
          </p:cNvPr>
          <p:cNvSpPr>
            <a:spLocks noGrp="1"/>
          </p:cNvSpPr>
          <p:nvPr>
            <p:ph type="body" sz="quarter" idx="23"/>
          </p:nvPr>
        </p:nvSpPr>
        <p:spPr/>
        <p:txBody>
          <a:bodyPr>
            <a:normAutofit fontScale="77500" lnSpcReduction="20000"/>
          </a:bodyPr>
          <a:lstStyle/>
          <a:p>
            <a:endParaRPr lang="zh-CN" altLang="en-US" dirty="0">
              <a:solidFill>
                <a:schemeClr val="tx1">
                  <a:lumMod val="65000"/>
                  <a:lumOff val="35000"/>
                </a:schemeClr>
              </a:solidFill>
            </a:endParaRPr>
          </a:p>
        </p:txBody>
      </p:sp>
      <p:sp>
        <p:nvSpPr>
          <p:cNvPr id="18" name="文本占位符 17">
            <a:extLst>
              <a:ext uri="{FF2B5EF4-FFF2-40B4-BE49-F238E27FC236}">
                <a16:creationId xmlns:a16="http://schemas.microsoft.com/office/drawing/2014/main" id="{15861501-A76D-4C97-AB8E-24460F576854}"/>
              </a:ext>
            </a:extLst>
          </p:cNvPr>
          <p:cNvSpPr>
            <a:spLocks noGrp="1"/>
          </p:cNvSpPr>
          <p:nvPr>
            <p:ph type="body" sz="quarter" idx="24"/>
          </p:nvPr>
        </p:nvSpPr>
        <p:spPr>
          <a:xfrm>
            <a:off x="6711981" y="6060160"/>
            <a:ext cx="3350170" cy="493981"/>
          </a:xfrm>
        </p:spPr>
        <p:txBody>
          <a:bodyPr/>
          <a:lstStyle/>
          <a:p>
            <a:r>
              <a:rPr lang="zh-CN" altLang="en-US" sz="2400" dirty="0">
                <a:solidFill>
                  <a:srgbClr val="4F81BD"/>
                </a:solidFill>
              </a:rPr>
              <a:t>常见问题解答</a:t>
            </a:r>
          </a:p>
        </p:txBody>
      </p:sp>
      <p:sp>
        <p:nvSpPr>
          <p:cNvPr id="19" name="文本占位符 18">
            <a:extLst>
              <a:ext uri="{FF2B5EF4-FFF2-40B4-BE49-F238E27FC236}">
                <a16:creationId xmlns:a16="http://schemas.microsoft.com/office/drawing/2014/main" id="{A2B9B40B-8F52-4CA0-B01E-661F31901B3F}"/>
              </a:ext>
            </a:extLst>
          </p:cNvPr>
          <p:cNvSpPr>
            <a:spLocks noGrp="1"/>
          </p:cNvSpPr>
          <p:nvPr>
            <p:ph type="body" sz="quarter" idx="25"/>
          </p:nvPr>
        </p:nvSpPr>
        <p:spPr/>
        <p:txBody>
          <a:bodyPr>
            <a:normAutofit fontScale="77500" lnSpcReduction="20000"/>
          </a:bodyPr>
          <a:lstStyle/>
          <a:p>
            <a:endParaRPr lang="zh-CN" altLang="en-US" dirty="0">
              <a:solidFill>
                <a:schemeClr val="tx1">
                  <a:lumMod val="65000"/>
                  <a:lumOff val="35000"/>
                </a:schemeClr>
              </a:solidFill>
            </a:endParaRPr>
          </a:p>
        </p:txBody>
      </p:sp>
      <p:sp>
        <p:nvSpPr>
          <p:cNvPr id="2" name="文本占位符 1">
            <a:extLst>
              <a:ext uri="{FF2B5EF4-FFF2-40B4-BE49-F238E27FC236}">
                <a16:creationId xmlns:a16="http://schemas.microsoft.com/office/drawing/2014/main" id="{36B122AE-8B97-4FE1-928E-36AC44AD266E}"/>
              </a:ext>
            </a:extLst>
          </p:cNvPr>
          <p:cNvSpPr>
            <a:spLocks noGrp="1"/>
          </p:cNvSpPr>
          <p:nvPr>
            <p:ph type="body" sz="quarter" idx="26"/>
          </p:nvPr>
        </p:nvSpPr>
        <p:spPr/>
        <p:txBody>
          <a:bodyPr/>
          <a:lstStyle/>
          <a:p>
            <a:r>
              <a:rPr lang="en-US" altLang="zh-CN" dirty="0"/>
              <a:t>01</a:t>
            </a:r>
            <a:endParaRPr lang="zh-CN" altLang="en-US" dirty="0"/>
          </a:p>
        </p:txBody>
      </p:sp>
      <p:sp>
        <p:nvSpPr>
          <p:cNvPr id="3" name="文本占位符 2">
            <a:extLst>
              <a:ext uri="{FF2B5EF4-FFF2-40B4-BE49-F238E27FC236}">
                <a16:creationId xmlns:a16="http://schemas.microsoft.com/office/drawing/2014/main" id="{F99AD815-BF22-49EA-AC51-8807DE0BC737}"/>
              </a:ext>
            </a:extLst>
          </p:cNvPr>
          <p:cNvSpPr>
            <a:spLocks noGrp="1"/>
          </p:cNvSpPr>
          <p:nvPr>
            <p:ph type="body" sz="quarter" idx="27"/>
          </p:nvPr>
        </p:nvSpPr>
        <p:spPr/>
        <p:txBody>
          <a:bodyPr/>
          <a:lstStyle/>
          <a:p>
            <a:r>
              <a:rPr lang="en-US" altLang="zh-CN" dirty="0"/>
              <a:t>02</a:t>
            </a:r>
            <a:endParaRPr lang="zh-CN" altLang="en-US" dirty="0"/>
          </a:p>
        </p:txBody>
      </p:sp>
      <p:sp>
        <p:nvSpPr>
          <p:cNvPr id="4" name="文本占位符 3">
            <a:extLst>
              <a:ext uri="{FF2B5EF4-FFF2-40B4-BE49-F238E27FC236}">
                <a16:creationId xmlns:a16="http://schemas.microsoft.com/office/drawing/2014/main" id="{03F71758-30DB-4A3D-9740-243A7BF6B1DB}"/>
              </a:ext>
            </a:extLst>
          </p:cNvPr>
          <p:cNvSpPr>
            <a:spLocks noGrp="1"/>
          </p:cNvSpPr>
          <p:nvPr>
            <p:ph type="body" sz="quarter" idx="28"/>
          </p:nvPr>
        </p:nvSpPr>
        <p:spPr>
          <a:xfrm>
            <a:off x="5726649" y="3896084"/>
            <a:ext cx="1545936" cy="884409"/>
          </a:xfrm>
        </p:spPr>
        <p:txBody>
          <a:bodyPr/>
          <a:lstStyle/>
          <a:p>
            <a:pPr defTabSz="1026022"/>
            <a:r>
              <a:rPr lang="en-US" altLang="zh-CN" dirty="0"/>
              <a:t>03</a:t>
            </a:r>
            <a:endParaRPr lang="zh-CN" altLang="en-US" sz="2400" b="1" dirty="0">
              <a:solidFill>
                <a:srgbClr val="4F81BD"/>
              </a:solidFill>
              <a:latin typeface="微软雅黑" panose="020B0503020204020204" pitchFamily="34" charset="-122"/>
              <a:ea typeface="微软雅黑" panose="020B0503020204020204" pitchFamily="34" charset="-122"/>
            </a:endParaRPr>
          </a:p>
        </p:txBody>
      </p:sp>
      <p:sp>
        <p:nvSpPr>
          <p:cNvPr id="5" name="文本占位符 4">
            <a:extLst>
              <a:ext uri="{FF2B5EF4-FFF2-40B4-BE49-F238E27FC236}">
                <a16:creationId xmlns:a16="http://schemas.microsoft.com/office/drawing/2014/main" id="{E359E45E-36D9-4EEC-899B-C963DD163DE8}"/>
              </a:ext>
            </a:extLst>
          </p:cNvPr>
          <p:cNvSpPr>
            <a:spLocks noGrp="1"/>
          </p:cNvSpPr>
          <p:nvPr>
            <p:ph type="body" sz="quarter" idx="29"/>
          </p:nvPr>
        </p:nvSpPr>
        <p:spPr/>
        <p:txBody>
          <a:bodyPr/>
          <a:lstStyle/>
          <a:p>
            <a:r>
              <a:rPr lang="en-US" altLang="zh-CN" dirty="0"/>
              <a:t>04</a:t>
            </a:r>
            <a:endParaRPr lang="zh-CN" altLang="en-US" dirty="0"/>
          </a:p>
        </p:txBody>
      </p:sp>
      <p:sp>
        <p:nvSpPr>
          <p:cNvPr id="6" name="文本占位符 5">
            <a:extLst>
              <a:ext uri="{FF2B5EF4-FFF2-40B4-BE49-F238E27FC236}">
                <a16:creationId xmlns:a16="http://schemas.microsoft.com/office/drawing/2014/main" id="{66B448C1-7FCC-47AD-B640-4224F928C5E2}"/>
              </a:ext>
            </a:extLst>
          </p:cNvPr>
          <p:cNvSpPr>
            <a:spLocks noGrp="1"/>
          </p:cNvSpPr>
          <p:nvPr>
            <p:ph type="body" sz="quarter" idx="30"/>
          </p:nvPr>
        </p:nvSpPr>
        <p:spPr>
          <a:xfrm>
            <a:off x="5726649" y="6092943"/>
            <a:ext cx="1689952" cy="1644168"/>
          </a:xfrm>
        </p:spPr>
        <p:txBody>
          <a:bodyPr/>
          <a:lstStyle/>
          <a:p>
            <a:r>
              <a:rPr lang="en-US" altLang="zh-CN" dirty="0"/>
              <a:t>05</a:t>
            </a:r>
            <a:endParaRPr lang="zh-CN" altLang="en-US" dirty="0"/>
          </a:p>
        </p:txBody>
      </p:sp>
    </p:spTree>
    <p:extLst>
      <p:ext uri="{BB962C8B-B14F-4D97-AF65-F5344CB8AC3E}">
        <p14:creationId xmlns:p14="http://schemas.microsoft.com/office/powerpoint/2010/main" val="35135653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五 自定义控件</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此功能用于对合同文本文件中的相关控件的新增、修改和删除。</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865" y="2232620"/>
            <a:ext cx="11593288" cy="5040560"/>
          </a:xfrm>
          <a:prstGeom prst="rect">
            <a:avLst/>
          </a:prstGeom>
          <a:noFill/>
          <a:ln>
            <a:noFill/>
          </a:ln>
        </p:spPr>
      </p:pic>
    </p:spTree>
    <p:extLst>
      <p:ext uri="{BB962C8B-B14F-4D97-AF65-F5344CB8AC3E}">
        <p14:creationId xmlns:p14="http://schemas.microsoft.com/office/powerpoint/2010/main" val="7892411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smtClean="0">
                <a:latin typeface="微软雅黑" pitchFamily="34" charset="-122"/>
                <a:ea typeface="微软雅黑" pitchFamily="34" charset="-122"/>
              </a:rPr>
              <a:t>六 统计报表</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此功能用于对合同进行进行统计分析。</a:t>
            </a:r>
            <a:r>
              <a:rPr lang="zh-CN" altLang="zh-CN" sz="2200" dirty="0">
                <a:latin typeface="微软雅黑" panose="020B0503020204020204" pitchFamily="34" charset="-122"/>
                <a:ea typeface="微软雅黑" panose="020B0503020204020204" pitchFamily="34" charset="-122"/>
              </a:rPr>
              <a:t>点击【统计报表】按钮，可展开统计报表树，包含单位合同信息查询、参保人合同信息查询、单位模板查询三个叶子。</a:t>
            </a:r>
            <a:br>
              <a:rPr lang="zh-CN" altLang="zh-CN" sz="2200" dirty="0">
                <a:latin typeface="微软雅黑" panose="020B0503020204020204" pitchFamily="34" charset="-122"/>
                <a:ea typeface="微软雅黑" panose="020B0503020204020204" pitchFamily="34" charset="-122"/>
              </a:rPr>
            </a:br>
            <a:r>
              <a:rPr lang="en-US" altLang="zh-CN" sz="2200" dirty="0" smtClean="0">
                <a:latin typeface="微软雅黑" pitchFamily="34" charset="-122"/>
                <a:ea typeface="微软雅黑" pitchFamily="34" charset="-122"/>
              </a:rPr>
              <a:t/>
            </a:r>
            <a:br>
              <a:rPr lang="en-US" altLang="zh-CN" sz="22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5636" y="2016596"/>
            <a:ext cx="11253025" cy="5328592"/>
          </a:xfrm>
          <a:prstGeom prst="rect">
            <a:avLst/>
          </a:prstGeom>
          <a:noFill/>
          <a:ln>
            <a:noFill/>
          </a:ln>
        </p:spPr>
      </p:pic>
    </p:spTree>
    <p:extLst>
      <p:ext uri="{BB962C8B-B14F-4D97-AF65-F5344CB8AC3E}">
        <p14:creationId xmlns:p14="http://schemas.microsoft.com/office/powerpoint/2010/main" val="211966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vert="horz" lIns="123444" tIns="61722" rIns="123444" bIns="61722" rtlCol="0" anchor="ctr">
            <a:normAutofit fontScale="90000"/>
          </a:bodyPr>
          <a:lstStyle/>
          <a:p>
            <a:pPr algn="l">
              <a:lnSpc>
                <a:spcPct val="150000"/>
              </a:lnSpc>
            </a:pP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1</a:t>
            </a:r>
            <a:r>
              <a:rPr lang="zh-CN" altLang="en-US" sz="2000" dirty="0">
                <a:latin typeface="微软雅黑" pitchFamily="34" charset="-122"/>
                <a:ea typeface="微软雅黑" pitchFamily="34" charset="-122"/>
              </a:rPr>
              <a:t> 单位合同信息查询</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zh-CN" sz="2000" dirty="0">
                <a:latin typeface="微软雅黑" pitchFamily="34" charset="-122"/>
                <a:ea typeface="微软雅黑" pitchFamily="34" charset="-122"/>
              </a:rPr>
              <a:t>点击【查询】按钮，可根据地市和签署时间查询各单位的合同信息。点击单位信息表格操作列中的【查看详情】按钮，打开参保人合同信息页面，该页面展示该行单位下所有员工的合同信息，点击合同信息表格操作列中的【查看详情】按钮，打开查看合同页面，可查看该行员工的合同详细信息，点击该页面左上角的【</a:t>
            </a:r>
            <a:r>
              <a:rPr lang="en-US" altLang="zh-CN" sz="2000" dirty="0">
                <a:latin typeface="微软雅黑" pitchFamily="34" charset="-122"/>
                <a:ea typeface="微软雅黑" pitchFamily="34" charset="-122"/>
              </a:rPr>
              <a:t>X</a:t>
            </a:r>
            <a:r>
              <a:rPr lang="zh-CN" altLang="zh-CN" sz="2000" dirty="0">
                <a:latin typeface="微软雅黑" pitchFamily="34" charset="-122"/>
                <a:ea typeface="微软雅黑" pitchFamily="34" charset="-122"/>
              </a:rPr>
              <a:t>】按钮可关闭页面。</a:t>
            </a:r>
            <a:br>
              <a:rPr lang="zh-CN" altLang="zh-CN" sz="2000" dirty="0">
                <a:latin typeface="微软雅黑" pitchFamily="34" charset="-122"/>
                <a:ea typeface="微软雅黑" pitchFamily="34" charset="-122"/>
              </a:rPr>
            </a:b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6" name="图片 5"/>
          <p:cNvPicPr/>
          <p:nvPr/>
        </p:nvPicPr>
        <p:blipFill>
          <a:blip r:embed="rId2"/>
          <a:stretch>
            <a:fillRect/>
          </a:stretch>
        </p:blipFill>
        <p:spPr>
          <a:xfrm>
            <a:off x="484057" y="2232620"/>
            <a:ext cx="11901096" cy="5184576"/>
          </a:xfrm>
          <a:prstGeom prst="rect">
            <a:avLst/>
          </a:prstGeom>
        </p:spPr>
      </p:pic>
    </p:spTree>
    <p:extLst>
      <p:ext uri="{BB962C8B-B14F-4D97-AF65-F5344CB8AC3E}">
        <p14:creationId xmlns:p14="http://schemas.microsoft.com/office/powerpoint/2010/main" val="1697038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vert="horz" lIns="123444" tIns="61722" rIns="123444" bIns="61722" rtlCol="0" anchor="ctr">
            <a:normAutofit fontScale="90000"/>
          </a:bodyPr>
          <a:lstStyle/>
          <a:p>
            <a:pPr algn="l">
              <a:lnSpc>
                <a:spcPct val="150000"/>
              </a:lnSpc>
            </a:pP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4" name="图片 3"/>
          <p:cNvPicPr/>
          <p:nvPr/>
        </p:nvPicPr>
        <p:blipFill>
          <a:blip r:embed="rId2"/>
          <a:stretch>
            <a:fillRect/>
          </a:stretch>
        </p:blipFill>
        <p:spPr>
          <a:xfrm>
            <a:off x="1007889" y="1152500"/>
            <a:ext cx="11521280" cy="6336704"/>
          </a:xfrm>
          <a:prstGeom prst="rect">
            <a:avLst/>
          </a:prstGeom>
        </p:spPr>
      </p:pic>
    </p:spTree>
    <p:extLst>
      <p:ext uri="{BB962C8B-B14F-4D97-AF65-F5344CB8AC3E}">
        <p14:creationId xmlns:p14="http://schemas.microsoft.com/office/powerpoint/2010/main" val="2502843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vert="horz" lIns="123444" tIns="61722" rIns="123444" bIns="61722" rtlCol="0" anchor="ctr">
            <a:normAutofit fontScale="90000"/>
          </a:bodyPr>
          <a:lstStyle/>
          <a:p>
            <a:pPr algn="l">
              <a:lnSpc>
                <a:spcPct val="150000"/>
              </a:lnSpc>
            </a:pP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534539" y="792460"/>
            <a:ext cx="12524070" cy="6120680"/>
          </a:xfrm>
          <a:prstGeom prst="rect">
            <a:avLst/>
          </a:prstGeom>
        </p:spPr>
      </p:pic>
    </p:spTree>
    <p:extLst>
      <p:ext uri="{BB962C8B-B14F-4D97-AF65-F5344CB8AC3E}">
        <p14:creationId xmlns:p14="http://schemas.microsoft.com/office/powerpoint/2010/main" val="19516450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 r="-1000"/>
          </a:stretch>
        </a:blipFill>
        <a:effectLst/>
      </p:bgPr>
    </p:bg>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vert="horz" lIns="123444" tIns="61722" rIns="123444" bIns="61722" rtlCol="0" anchor="ctr">
            <a:normAutofit fontScale="90000"/>
          </a:bodyPr>
          <a:lstStyle/>
          <a:p>
            <a:pPr algn="l">
              <a:lnSpc>
                <a:spcPct val="150000"/>
              </a:lnSpc>
            </a:pP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 </a:t>
            </a:r>
            <a:r>
              <a:rPr lang="zh-CN" altLang="en-US" sz="2000" dirty="0">
                <a:latin typeface="微软雅黑" pitchFamily="34" charset="-122"/>
                <a:ea typeface="微软雅黑" pitchFamily="34" charset="-122"/>
              </a:rPr>
              <a:t>参保人</a:t>
            </a:r>
            <a:r>
              <a:rPr lang="zh-CN" altLang="en-US" sz="2000" dirty="0" smtClean="0">
                <a:latin typeface="微软雅黑" pitchFamily="34" charset="-122"/>
                <a:ea typeface="微软雅黑" pitchFamily="34" charset="-122"/>
              </a:rPr>
              <a:t>合同</a:t>
            </a:r>
            <a:r>
              <a:rPr lang="zh-CN" altLang="en-US" sz="2000" dirty="0">
                <a:latin typeface="微软雅黑" pitchFamily="34" charset="-122"/>
                <a:ea typeface="微软雅黑" pitchFamily="34" charset="-122"/>
              </a:rPr>
              <a:t>信息查询</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点击【参保人合同信息查询】按钮打开参保人合同信息查询</a:t>
            </a:r>
            <a:r>
              <a:rPr lang="zh-CN" altLang="zh-CN" sz="2200" dirty="0" smtClean="0">
                <a:latin typeface="微软雅黑" panose="020B0503020204020204" pitchFamily="34" charset="-122"/>
                <a:ea typeface="微软雅黑" panose="020B0503020204020204" pitchFamily="34" charset="-122"/>
              </a:rPr>
              <a:t>页面</a:t>
            </a:r>
            <a:r>
              <a:rPr lang="zh-CN" altLang="en-US" sz="2200" dirty="0" smtClean="0">
                <a:latin typeface="微软雅黑" panose="020B0503020204020204" pitchFamily="34" charset="-122"/>
                <a:ea typeface="微软雅黑" panose="020B0503020204020204" pitchFamily="34" charset="-122"/>
              </a:rPr>
              <a:t>，详细操作和单位合同信息查询一致。</a:t>
            </a:r>
            <a:r>
              <a:rPr lang="en-US" altLang="zh-CN" sz="2200" dirty="0">
                <a:latin typeface="微软雅黑" panose="020B0503020204020204" pitchFamily="34" charset="-122"/>
                <a:ea typeface="微软雅黑" panose="020B0503020204020204" pitchFamily="34" charset="-122"/>
              </a:rPr>
              <a:t/>
            </a:r>
            <a:br>
              <a:rPr lang="en-US" altLang="zh-CN" sz="2200" dirty="0">
                <a:latin typeface="微软雅黑" panose="020B0503020204020204" pitchFamily="34" charset="-122"/>
                <a:ea typeface="微软雅黑" panose="020B0503020204020204" pitchFamily="34" charset="-122"/>
              </a:rPr>
            </a:br>
            <a:r>
              <a:rPr lang="en-US" altLang="zh-CN" sz="2200" dirty="0">
                <a:latin typeface="微软雅黑" panose="020B0503020204020204" pitchFamily="34" charset="-122"/>
                <a:ea typeface="微软雅黑" panose="020B0503020204020204" pitchFamily="34" charset="-122"/>
              </a:rPr>
              <a:t/>
            </a:r>
            <a:br>
              <a:rPr lang="en-US" altLang="zh-CN" sz="2200" dirty="0">
                <a:latin typeface="微软雅黑" panose="020B0503020204020204" pitchFamily="34" charset="-122"/>
                <a:ea typeface="微软雅黑" panose="020B0503020204020204"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4" name="图片 3"/>
          <p:cNvPicPr>
            <a:picLocks noChangeAspect="1"/>
          </p:cNvPicPr>
          <p:nvPr/>
        </p:nvPicPr>
        <p:blipFill>
          <a:blip r:embed="rId4"/>
          <a:stretch>
            <a:fillRect/>
          </a:stretch>
        </p:blipFill>
        <p:spPr>
          <a:xfrm>
            <a:off x="828364" y="2160612"/>
            <a:ext cx="10801200" cy="5357884"/>
          </a:xfrm>
          <a:prstGeom prst="rect">
            <a:avLst/>
          </a:prstGeom>
        </p:spPr>
      </p:pic>
    </p:spTree>
    <p:extLst>
      <p:ext uri="{BB962C8B-B14F-4D97-AF65-F5344CB8AC3E}">
        <p14:creationId xmlns:p14="http://schemas.microsoft.com/office/powerpoint/2010/main" val="18179601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vert="horz" lIns="123444" tIns="61722" rIns="123444" bIns="61722" rtlCol="0" anchor="ct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3 </a:t>
            </a:r>
            <a:r>
              <a:rPr lang="zh-CN" altLang="en-US" sz="2000" dirty="0" smtClean="0">
                <a:latin typeface="微软雅黑" pitchFamily="34" charset="-122"/>
                <a:ea typeface="微软雅黑" pitchFamily="34" charset="-122"/>
              </a:rPr>
              <a:t>单位模板查询</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点击【单位模板查询】按钮打开单位模板查询页面，录入查询条件后点击【查询】按钮，可根据单位和合同模板名称查询该单位的合同模板信息。点击合同模板信息表格操作列中的【查看】按钮，打开查看模板页面，可查看该行单位的合同模板信息，点击该页面左上角的【</a:t>
            </a:r>
            <a:r>
              <a:rPr lang="en-US" altLang="zh-CN" sz="2200" dirty="0">
                <a:latin typeface="微软雅黑" panose="020B0503020204020204" pitchFamily="34" charset="-122"/>
                <a:ea typeface="微软雅黑" panose="020B0503020204020204" pitchFamily="34" charset="-122"/>
              </a:rPr>
              <a:t>X</a:t>
            </a:r>
            <a:r>
              <a:rPr lang="zh-CN" altLang="zh-CN" sz="2200" dirty="0">
                <a:latin typeface="微软雅黑" panose="020B0503020204020204" pitchFamily="34" charset="-122"/>
                <a:ea typeface="微软雅黑" panose="020B0503020204020204" pitchFamily="34" charset="-122"/>
              </a:rPr>
              <a:t>】按钮可关闭页面。</a:t>
            </a:r>
            <a:br>
              <a:rPr lang="zh-CN" altLang="zh-CN" sz="2200" dirty="0">
                <a:latin typeface="微软雅黑" panose="020B0503020204020204" pitchFamily="34" charset="-122"/>
                <a:ea typeface="微软雅黑" panose="020B0503020204020204" pitchFamily="34" charset="-122"/>
              </a:rPr>
            </a:br>
            <a:r>
              <a:rPr lang="en-US" altLang="zh-CN" sz="2200" dirty="0">
                <a:latin typeface="微软雅黑" panose="020B0503020204020204" pitchFamily="34" charset="-122"/>
                <a:ea typeface="微软雅黑" panose="020B0503020204020204" pitchFamily="34" charset="-122"/>
              </a:rPr>
              <a:t/>
            </a:r>
            <a:br>
              <a:rPr lang="en-US" altLang="zh-CN" sz="2200" dirty="0">
                <a:latin typeface="微软雅黑" panose="020B0503020204020204" pitchFamily="34" charset="-122"/>
                <a:ea typeface="微软雅黑" panose="020B0503020204020204" pitchFamily="34" charset="-122"/>
              </a:rPr>
            </a:br>
            <a:endParaRPr lang="zh-CN" altLang="en-US" sz="22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1007889" y="2592660"/>
            <a:ext cx="10369152" cy="5071560"/>
          </a:xfrm>
          <a:prstGeom prst="rect">
            <a:avLst/>
          </a:prstGeom>
        </p:spPr>
      </p:pic>
    </p:spTree>
    <p:extLst>
      <p:ext uri="{BB962C8B-B14F-4D97-AF65-F5344CB8AC3E}">
        <p14:creationId xmlns:p14="http://schemas.microsoft.com/office/powerpoint/2010/main" val="33436074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七 用户管理</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此</a:t>
            </a:r>
            <a:r>
              <a:rPr lang="zh-CN" altLang="en-US" sz="2000" dirty="0" smtClean="0">
                <a:latin typeface="微软雅黑" pitchFamily="34" charset="-122"/>
                <a:ea typeface="微软雅黑" pitchFamily="34" charset="-122"/>
              </a:rPr>
              <a:t>功能用于查询用户、新增</a:t>
            </a:r>
            <a:r>
              <a:rPr lang="zh-CN" altLang="en-US" sz="2000" dirty="0">
                <a:latin typeface="微软雅黑" pitchFamily="34" charset="-122"/>
                <a:ea typeface="微软雅黑" pitchFamily="34" charset="-122"/>
              </a:rPr>
              <a:t>用户</a:t>
            </a:r>
            <a:r>
              <a:rPr lang="zh-CN" altLang="en-US" sz="2000" dirty="0" smtClean="0">
                <a:latin typeface="微软雅黑" pitchFamily="34" charset="-122"/>
                <a:ea typeface="微软雅黑" pitchFamily="34" charset="-122"/>
              </a:rPr>
              <a:t>、注销用户以及用户密码重置。</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6609" y="1872580"/>
            <a:ext cx="11377264" cy="5400600"/>
          </a:xfrm>
          <a:prstGeom prst="rect">
            <a:avLst/>
          </a:prstGeom>
          <a:noFill/>
          <a:ln>
            <a:noFill/>
          </a:ln>
        </p:spPr>
      </p:pic>
    </p:spTree>
    <p:extLst>
      <p:ext uri="{BB962C8B-B14F-4D97-AF65-F5344CB8AC3E}">
        <p14:creationId xmlns:p14="http://schemas.microsoft.com/office/powerpoint/2010/main" val="3031594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vert="horz" lIns="123444" tIns="61722" rIns="123444" bIns="61722" rtlCol="0" anchor="ct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新增用户</a:t>
            </a:r>
            <a:r>
              <a:rPr lang="en-US" altLang="zh-CN" sz="2000" dirty="0" smtClean="0">
                <a:latin typeface="微软雅黑" pitchFamily="34" charset="-122"/>
                <a:ea typeface="微软雅黑" pitchFamily="34" charset="-122"/>
              </a:rPr>
              <a:t>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点击【新增用户信息】按钮，打开新增用户信息页面，录入用户信息后点击保存信息</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前边带有红</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为必填项。</a:t>
            </a: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en-US" altLang="zh-CN" sz="2200" dirty="0">
                <a:latin typeface="微软雅黑" panose="020B0503020204020204" pitchFamily="34" charset="-122"/>
                <a:ea typeface="微软雅黑" panose="020B0503020204020204" pitchFamily="34" charset="-122"/>
              </a:rPr>
              <a:t/>
            </a:r>
            <a:br>
              <a:rPr lang="en-US" altLang="zh-CN" sz="2200" dirty="0">
                <a:latin typeface="微软雅黑" panose="020B0503020204020204" pitchFamily="34" charset="-122"/>
                <a:ea typeface="微软雅黑" panose="020B0503020204020204" pitchFamily="34" charset="-122"/>
              </a:rPr>
            </a:br>
            <a:endParaRPr lang="zh-CN" altLang="en-US" sz="2200" dirty="0">
              <a:latin typeface="微软雅黑" panose="020B0503020204020204" pitchFamily="34" charset="-122"/>
              <a:ea typeface="微软雅黑" panose="020B0503020204020204"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865" y="1872580"/>
            <a:ext cx="11737304" cy="5760639"/>
          </a:xfrm>
          <a:prstGeom prst="rect">
            <a:avLst/>
          </a:prstGeom>
          <a:noFill/>
          <a:ln>
            <a:noFill/>
          </a:ln>
        </p:spPr>
      </p:pic>
    </p:spTree>
    <p:extLst>
      <p:ext uri="{BB962C8B-B14F-4D97-AF65-F5344CB8AC3E}">
        <p14:creationId xmlns:p14="http://schemas.microsoft.com/office/powerpoint/2010/main" val="38712155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vert="horz" lIns="123444" tIns="61722" rIns="123444" bIns="61722" rtlCol="0" anchor="ct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2 </a:t>
            </a:r>
            <a:r>
              <a:rPr lang="zh-CN" altLang="en-US" sz="2000" dirty="0" smtClean="0">
                <a:latin typeface="微软雅黑" pitchFamily="34" charset="-122"/>
                <a:ea typeface="微软雅黑" pitchFamily="34" charset="-122"/>
              </a:rPr>
              <a:t>密码重置</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点击用户信息表格操作列中的【重置密码】按钮，打开重置用户密码页面，录入信息后点击保存信息。</a:t>
            </a:r>
            <a:r>
              <a:rPr lang="zh-CN" altLang="en-US" sz="2000" dirty="0">
                <a:latin typeface="微软雅黑" pitchFamily="34" charset="-122"/>
                <a:ea typeface="微软雅黑" pitchFamily="34" charset="-122"/>
              </a:rPr>
              <a:t>前边带有红</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为必</a:t>
            </a:r>
            <a:r>
              <a:rPr lang="zh-CN" altLang="en-US" sz="2000" dirty="0" smtClean="0">
                <a:latin typeface="微软雅黑" pitchFamily="34" charset="-122"/>
                <a:ea typeface="微软雅黑" pitchFamily="34" charset="-122"/>
              </a:rPr>
              <a:t>填项。</a:t>
            </a: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en-US" altLang="zh-CN" sz="2200" dirty="0">
                <a:latin typeface="微软雅黑" panose="020B0503020204020204" pitchFamily="34" charset="-122"/>
                <a:ea typeface="微软雅黑" panose="020B0503020204020204" pitchFamily="34" charset="-122"/>
              </a:rPr>
              <a:t/>
            </a:r>
            <a:br>
              <a:rPr lang="en-US" altLang="zh-CN" sz="2200" dirty="0">
                <a:latin typeface="微软雅黑" panose="020B0503020204020204" pitchFamily="34" charset="-122"/>
                <a:ea typeface="微软雅黑" panose="020B0503020204020204" pitchFamily="34" charset="-122"/>
              </a:rPr>
            </a:br>
            <a:endParaRPr lang="zh-CN" altLang="en-US" sz="2200" dirty="0">
              <a:latin typeface="微软雅黑" panose="020B0503020204020204" pitchFamily="34" charset="-122"/>
              <a:ea typeface="微软雅黑" panose="020B0503020204020204" pitchFamily="34" charset="-122"/>
            </a:endParaRPr>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5881" y="1944588"/>
            <a:ext cx="11161240" cy="4824535"/>
          </a:xfrm>
          <a:prstGeom prst="rect">
            <a:avLst/>
          </a:prstGeom>
          <a:noFill/>
          <a:ln>
            <a:noFill/>
          </a:ln>
        </p:spPr>
      </p:pic>
    </p:spTree>
    <p:extLst>
      <p:ext uri="{BB962C8B-B14F-4D97-AF65-F5344CB8AC3E}">
        <p14:creationId xmlns:p14="http://schemas.microsoft.com/office/powerpoint/2010/main" val="675909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a:off x="-2428" y="7561399"/>
            <a:ext cx="13681075" cy="360226"/>
          </a:xfrm>
          <a:prstGeom prst="rect">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9FA"/>
              </a:solidFill>
            </a:endParaRPr>
          </a:p>
        </p:txBody>
      </p:sp>
      <p:sp>
        <p:nvSpPr>
          <p:cNvPr id="23" name="TextBox 22"/>
          <p:cNvSpPr txBox="1"/>
          <p:nvPr/>
        </p:nvSpPr>
        <p:spPr>
          <a:xfrm>
            <a:off x="4880521" y="3088585"/>
            <a:ext cx="6931606" cy="830997"/>
          </a:xfrm>
          <a:prstGeom prst="rect">
            <a:avLst/>
          </a:prstGeom>
          <a:noFill/>
        </p:spPr>
        <p:txBody>
          <a:bodyPr wrap="square" rtlCol="0">
            <a:spAutoFit/>
          </a:bodyPr>
          <a:lstStyle/>
          <a:p>
            <a:r>
              <a:rPr lang="zh-CN" altLang="en-US" sz="4800" b="1" dirty="0" smtClean="0">
                <a:solidFill>
                  <a:srgbClr val="0079FA"/>
                </a:solidFill>
                <a:latin typeface="微软雅黑" pitchFamily="34" charset="-122"/>
                <a:ea typeface="微软雅黑" pitchFamily="34" charset="-122"/>
              </a:rPr>
              <a:t>系统简介</a:t>
            </a:r>
            <a:endParaRPr lang="zh-CN" altLang="en-US" sz="4800" b="1" dirty="0">
              <a:solidFill>
                <a:srgbClr val="0079FA"/>
              </a:solidFill>
              <a:latin typeface="微软雅黑" pitchFamily="34" charset="-122"/>
              <a:ea typeface="微软雅黑" pitchFamily="34" charset="-122"/>
            </a:endParaRPr>
          </a:p>
        </p:txBody>
      </p:sp>
      <p:grpSp>
        <p:nvGrpSpPr>
          <p:cNvPr id="6" name="组合 5"/>
          <p:cNvGrpSpPr/>
          <p:nvPr/>
        </p:nvGrpSpPr>
        <p:grpSpPr>
          <a:xfrm>
            <a:off x="2376041" y="2526659"/>
            <a:ext cx="1866343" cy="1920907"/>
            <a:chOff x="1324608" y="3722769"/>
            <a:chExt cx="1866343" cy="1920907"/>
          </a:xfrm>
        </p:grpSpPr>
        <p:sp>
          <p:nvSpPr>
            <p:cNvPr id="34" name="椭圆 33"/>
            <p:cNvSpPr/>
            <p:nvPr/>
          </p:nvSpPr>
          <p:spPr>
            <a:xfrm>
              <a:off x="1324608" y="3722769"/>
              <a:ext cx="1866343" cy="1920907"/>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364996" y="3764339"/>
              <a:ext cx="1785567" cy="1837769"/>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2622833" y="2780667"/>
            <a:ext cx="1372760" cy="1412893"/>
          </a:xfrm>
          <a:prstGeom prst="ellipse">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r>
              <a:rPr lang="en-US" altLang="zh-CN" sz="7200" dirty="0">
                <a:solidFill>
                  <a:schemeClr val="bg1"/>
                </a:solidFill>
                <a:latin typeface="Copperplate Gothic Bold" panose="020E0705020206020404" pitchFamily="34" charset="0"/>
                <a:ea typeface="微软雅黑" pitchFamily="34" charset="-122"/>
              </a:rPr>
              <a:t>1</a:t>
            </a:r>
            <a:endParaRPr lang="zh-CN" altLang="en-US" sz="7200" dirty="0">
              <a:solidFill>
                <a:schemeClr val="bg1"/>
              </a:solidFill>
              <a:latin typeface="Copperplate Gothic Bold" panose="020E0705020206020404" pitchFamily="34" charset="0"/>
              <a:ea typeface="微软雅黑" pitchFamily="34" charset="-122"/>
            </a:endParaRPr>
          </a:p>
        </p:txBody>
      </p:sp>
      <p:cxnSp>
        <p:nvCxnSpPr>
          <p:cNvPr id="3" name="直接连接符 2"/>
          <p:cNvCxnSpPr/>
          <p:nvPr/>
        </p:nvCxnSpPr>
        <p:spPr>
          <a:xfrm>
            <a:off x="4557027" y="2577419"/>
            <a:ext cx="8851" cy="1848684"/>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3230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a:off x="-2428" y="7561399"/>
            <a:ext cx="13681075" cy="360226"/>
          </a:xfrm>
          <a:prstGeom prst="rect">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9FA"/>
              </a:solidFill>
            </a:endParaRPr>
          </a:p>
        </p:txBody>
      </p:sp>
      <p:sp>
        <p:nvSpPr>
          <p:cNvPr id="23" name="TextBox 22"/>
          <p:cNvSpPr txBox="1"/>
          <p:nvPr/>
        </p:nvSpPr>
        <p:spPr>
          <a:xfrm>
            <a:off x="4752305" y="3163945"/>
            <a:ext cx="7936680" cy="646331"/>
          </a:xfrm>
          <a:prstGeom prst="rect">
            <a:avLst/>
          </a:prstGeom>
          <a:noFill/>
        </p:spPr>
        <p:txBody>
          <a:bodyPr wrap="square" rtlCol="0">
            <a:spAutoFit/>
          </a:bodyPr>
          <a:lstStyle/>
          <a:p>
            <a:r>
              <a:rPr lang="zh-CN" altLang="en-US" sz="3600" b="1" dirty="0">
                <a:solidFill>
                  <a:srgbClr val="4F81BD"/>
                </a:solidFill>
              </a:rPr>
              <a:t>山东省电子劳动合同订立平台</a:t>
            </a:r>
            <a:r>
              <a:rPr lang="en-US" altLang="zh-CN" sz="3600" b="1" dirty="0">
                <a:solidFill>
                  <a:srgbClr val="4F81BD"/>
                </a:solidFill>
              </a:rPr>
              <a:t>-</a:t>
            </a:r>
            <a:r>
              <a:rPr lang="zh-CN" altLang="en-US" sz="3600" b="1" dirty="0">
                <a:solidFill>
                  <a:srgbClr val="4F81BD"/>
                </a:solidFill>
              </a:rPr>
              <a:t>单位端</a:t>
            </a:r>
          </a:p>
        </p:txBody>
      </p:sp>
      <p:grpSp>
        <p:nvGrpSpPr>
          <p:cNvPr id="2" name="组合 5"/>
          <p:cNvGrpSpPr/>
          <p:nvPr/>
        </p:nvGrpSpPr>
        <p:grpSpPr>
          <a:xfrm>
            <a:off x="2376041" y="2526659"/>
            <a:ext cx="1866343" cy="1920907"/>
            <a:chOff x="1324608" y="3722769"/>
            <a:chExt cx="1866343" cy="1920907"/>
          </a:xfrm>
        </p:grpSpPr>
        <p:sp>
          <p:nvSpPr>
            <p:cNvPr id="34" name="椭圆 33"/>
            <p:cNvSpPr/>
            <p:nvPr/>
          </p:nvSpPr>
          <p:spPr>
            <a:xfrm>
              <a:off x="1324608" y="3722769"/>
              <a:ext cx="1866343" cy="1920907"/>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364996" y="3764339"/>
              <a:ext cx="1785567" cy="1837769"/>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2622832" y="2780665"/>
            <a:ext cx="1372760" cy="1412893"/>
          </a:xfrm>
          <a:prstGeom prst="ellipse">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r>
              <a:rPr lang="en-US" altLang="zh-CN" sz="7200" dirty="0" smtClean="0">
                <a:solidFill>
                  <a:schemeClr val="bg1"/>
                </a:solidFill>
                <a:latin typeface="Copperplate Gothic Bold" panose="020E0705020206020404" pitchFamily="34" charset="0"/>
                <a:ea typeface="微软雅黑" pitchFamily="34" charset="-122"/>
              </a:rPr>
              <a:t>3</a:t>
            </a:r>
            <a:endParaRPr lang="zh-CN" altLang="en-US" sz="7200" dirty="0">
              <a:solidFill>
                <a:schemeClr val="bg1"/>
              </a:solidFill>
              <a:latin typeface="Copperplate Gothic Bold" panose="020E0705020206020404" pitchFamily="34" charset="0"/>
              <a:ea typeface="微软雅黑" pitchFamily="34" charset="-122"/>
            </a:endParaRPr>
          </a:p>
        </p:txBody>
      </p:sp>
      <p:cxnSp>
        <p:nvCxnSpPr>
          <p:cNvPr id="3" name="直接连接符 2"/>
          <p:cNvCxnSpPr/>
          <p:nvPr/>
        </p:nvCxnSpPr>
        <p:spPr>
          <a:xfrm>
            <a:off x="4557027" y="2577419"/>
            <a:ext cx="8851" cy="1848684"/>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860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04888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60617" y="4824908"/>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29" name="Freeform 12"/>
          <p:cNvSpPr>
            <a:spLocks/>
          </p:cNvSpPr>
          <p:nvPr/>
        </p:nvSpPr>
        <p:spPr bwMode="auto">
          <a:xfrm>
            <a:off x="287809" y="1728564"/>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30" name="Freeform 12"/>
          <p:cNvSpPr>
            <a:spLocks/>
          </p:cNvSpPr>
          <p:nvPr/>
        </p:nvSpPr>
        <p:spPr bwMode="auto">
          <a:xfrm flipH="1" flipV="1">
            <a:off x="6984553" y="5977036"/>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20" name="矩形 83"/>
          <p:cNvSpPr>
            <a:spLocks noChangeArrowheads="1"/>
          </p:cNvSpPr>
          <p:nvPr/>
        </p:nvSpPr>
        <p:spPr bwMode="auto">
          <a:xfrm>
            <a:off x="431825" y="1944588"/>
            <a:ext cx="6912768" cy="4392488"/>
          </a:xfrm>
          <a:prstGeom prst="rect">
            <a:avLst/>
          </a:prstGeom>
          <a:noFill/>
          <a:ln w="9525">
            <a:solidFill>
              <a:srgbClr val="3183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endParaRPr lang="zh-CN" altLang="en-US" sz="2234"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anose="020F0502020204030204" pitchFamily="34" charset="0"/>
            </a:endParaRPr>
          </a:p>
        </p:txBody>
      </p:sp>
      <p:sp>
        <p:nvSpPr>
          <p:cNvPr id="4" name="矩形 3"/>
          <p:cNvSpPr/>
          <p:nvPr/>
        </p:nvSpPr>
        <p:spPr>
          <a:xfrm>
            <a:off x="7373756" y="2165264"/>
            <a:ext cx="6307319" cy="2246769"/>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使用对象</a:t>
            </a:r>
            <a:r>
              <a:rPr lang="zh-CN" altLang="en-US" sz="2000" dirty="0" smtClean="0">
                <a:latin typeface="微软雅黑" panose="020B0503020204020204" pitchFamily="34" charset="-122"/>
                <a:ea typeface="微软雅黑" panose="020B0503020204020204" pitchFamily="34" charset="-122"/>
              </a:rPr>
              <a:t>：企业单位。</a:t>
            </a:r>
            <a:endParaRPr lang="en-US" altLang="zh-CN"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注意</a:t>
            </a:r>
            <a:r>
              <a:rPr lang="zh-CN" altLang="en-US" sz="2000" dirty="0">
                <a:latin typeface="微软雅黑" panose="020B0503020204020204" pitchFamily="34" charset="-122"/>
                <a:ea typeface="微软雅黑" panose="020B0503020204020204" pitchFamily="34" charset="-122"/>
              </a:rPr>
              <a:t>事项：</a:t>
            </a:r>
            <a:endParaRPr lang="en-US" altLang="zh-CN" sz="2000" dirty="0">
              <a:latin typeface="微软雅黑" panose="020B0503020204020204" pitchFamily="34" charset="-122"/>
              <a:ea typeface="微软雅黑" panose="020B0503020204020204" pitchFamily="34" charset="-122"/>
            </a:endParaRPr>
          </a:p>
          <a:p>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建议使用</a:t>
            </a:r>
            <a:r>
              <a:rPr lang="en-US" altLang="zh-CN" sz="2000" dirty="0">
                <a:latin typeface="微软雅黑" panose="020B0503020204020204" pitchFamily="34" charset="-122"/>
                <a:ea typeface="微软雅黑" panose="020B0503020204020204" pitchFamily="34" charset="-122"/>
              </a:rPr>
              <a:t>chrome</a:t>
            </a:r>
            <a:r>
              <a:rPr lang="zh-CN" altLang="en-US" sz="2000" dirty="0">
                <a:latin typeface="微软雅黑" panose="020B0503020204020204" pitchFamily="34" charset="-122"/>
                <a:ea typeface="微软雅黑" panose="020B0503020204020204" pitchFamily="34" charset="-122"/>
              </a:rPr>
              <a:t>浏览器打开，或其他浏览器极速模式</a:t>
            </a:r>
            <a:r>
              <a:rPr lang="en-US" altLang="zh-CN" sz="2000" dirty="0">
                <a:latin typeface="微软雅黑" panose="020B0503020204020204" pitchFamily="34" charset="-122"/>
                <a:ea typeface="微软雅黑" panose="020B0503020204020204" pitchFamily="34" charset="-122"/>
              </a:rPr>
              <a:t>;</a:t>
            </a:r>
          </a:p>
          <a:p>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建议最佳体验分辨率</a:t>
            </a:r>
            <a:r>
              <a:rPr lang="en-US" altLang="zh-CN" sz="2000" dirty="0">
                <a:latin typeface="微软雅黑" panose="020B0503020204020204" pitchFamily="34" charset="-122"/>
                <a:ea typeface="微软雅黑" panose="020B0503020204020204" pitchFamily="34" charset="-122"/>
              </a:rPr>
              <a:t>:1920*10802</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打开系统时，提示‘存在风险’时，点击‘高级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继续访问’即可。</a:t>
            </a:r>
            <a:endParaRPr lang="en-US" altLang="zh-CN"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63412" y="1944588"/>
            <a:ext cx="6881181" cy="4331519"/>
          </a:xfrm>
          <a:prstGeom prst="rect">
            <a:avLst/>
          </a:prstGeom>
        </p:spPr>
      </p:pic>
    </p:spTree>
    <p:extLst>
      <p:ext uri="{BB962C8B-B14F-4D97-AF65-F5344CB8AC3E}">
        <p14:creationId xmlns:p14="http://schemas.microsoft.com/office/powerpoint/2010/main" val="4032650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07266" y="360412"/>
            <a:ext cx="11190759" cy="2432974"/>
          </a:xfrm>
          <a:prstGeom prst="rect">
            <a:avLst/>
          </a:prstGeom>
          <a:noFill/>
        </p:spPr>
        <p:txBody>
          <a:bodyPr wrap="square" lIns="123444" tIns="61722" rIns="123444" bIns="61722" rtlCol="0">
            <a:spAutoFit/>
          </a:bodyPr>
          <a:lstStyle/>
          <a:p>
            <a:pPr>
              <a:lnSpc>
                <a:spcPct val="150000"/>
              </a:lnSpc>
            </a:pPr>
            <a:r>
              <a:rPr lang="zh-CN" altLang="en-US" sz="2000" dirty="0" smtClean="0">
                <a:latin typeface="微软雅黑" pitchFamily="34" charset="-122"/>
                <a:ea typeface="微软雅黑" pitchFamily="34" charset="-122"/>
              </a:rPr>
              <a:t> 系统登录入口：</a:t>
            </a:r>
            <a:endParaRPr lang="en-US"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通过山东省人力资源和社会保障厅官网（</a:t>
            </a:r>
            <a:r>
              <a:rPr lang="en-US" altLang="zh-CN" sz="2000" dirty="0">
                <a:latin typeface="微软雅黑" pitchFamily="34" charset="-122"/>
                <a:ea typeface="微软雅黑" pitchFamily="34" charset="-122"/>
              </a:rPr>
              <a:t>http://hrss.shandong.gov.cn/</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系统快捷入口找到‘山东省电子劳动合同订立平台’点击出现登录界面。</a:t>
            </a:r>
            <a:endParaRPr lang="en-US" altLang="zh-CN" sz="2000" dirty="0" smtClean="0">
              <a:latin typeface="微软雅黑" pitchFamily="34" charset="-122"/>
              <a:ea typeface="微软雅黑" pitchFamily="34" charset="-122"/>
            </a:endParaRPr>
          </a:p>
          <a:p>
            <a:pPr>
              <a:lnSpc>
                <a:spcPct val="150000"/>
              </a:lnSpc>
            </a:pPr>
            <a:endParaRPr lang="en-US" altLang="zh-CN" sz="2000" dirty="0" smtClean="0">
              <a:latin typeface="微软雅黑" pitchFamily="34" charset="-122"/>
              <a:ea typeface="微软雅黑" pitchFamily="34" charset="-122"/>
            </a:endParaRPr>
          </a:p>
          <a:p>
            <a:pPr>
              <a:lnSpc>
                <a:spcPct val="150000"/>
              </a:lnSpc>
            </a:pPr>
            <a:endParaRPr lang="zh-CN" altLang="en-US" sz="2000"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1439937" y="2232620"/>
            <a:ext cx="9935259" cy="5256584"/>
          </a:xfrm>
          <a:prstGeom prst="rect">
            <a:avLst/>
          </a:prstGeom>
        </p:spPr>
      </p:pic>
      <p:sp>
        <p:nvSpPr>
          <p:cNvPr id="7" name="文本框 6"/>
          <p:cNvSpPr txBox="1"/>
          <p:nvPr/>
        </p:nvSpPr>
        <p:spPr>
          <a:xfrm>
            <a:off x="812408" y="1716700"/>
            <a:ext cx="11672234" cy="830997"/>
          </a:xfrm>
          <a:prstGeom prst="rect">
            <a:avLst/>
          </a:prstGeom>
          <a:noFill/>
        </p:spPr>
        <p:txBody>
          <a:bodyPr wrap="none" rtlCol="0">
            <a:spAutoFit/>
          </a:bodyPr>
          <a:lstStyle/>
          <a:p>
            <a:r>
              <a:rPr lang="en-US" altLang="zh-CN" dirty="0">
                <a:latin typeface="微软雅黑" pitchFamily="34" charset="-122"/>
                <a:ea typeface="微软雅黑" pitchFamily="34" charset="-122"/>
              </a:rPr>
              <a:t>2 </a:t>
            </a:r>
            <a:r>
              <a:rPr lang="zh-CN" altLang="en-US" dirty="0">
                <a:latin typeface="微软雅黑" pitchFamily="34" charset="-122"/>
                <a:ea typeface="微软雅黑" pitchFamily="34" charset="-122"/>
              </a:rPr>
              <a:t>通过谷歌浏览器，输入网址：</a:t>
            </a:r>
            <a:r>
              <a:rPr lang="en-US" altLang="zh-CN" dirty="0">
                <a:latin typeface="微软雅黑" pitchFamily="34" charset="-122"/>
                <a:ea typeface="微软雅黑" pitchFamily="34" charset="-122"/>
                <a:hlinkClick r:id="rId3"/>
              </a:rPr>
              <a:t>https://120.221.154.177:8803/ecsp_front/loginJIS</a:t>
            </a:r>
            <a:endParaRPr lang="en-US" altLang="zh-CN" dirty="0">
              <a:latin typeface="微软雅黑" pitchFamily="34" charset="-122"/>
              <a:ea typeface="微软雅黑" pitchFamily="34" charset="-122"/>
            </a:endParaRPr>
          </a:p>
          <a:p>
            <a:endParaRPr lang="zh-CN" altLang="en-US" dirty="0"/>
          </a:p>
        </p:txBody>
      </p:sp>
    </p:spTree>
    <p:extLst>
      <p:ext uri="{BB962C8B-B14F-4D97-AF65-F5344CB8AC3E}">
        <p14:creationId xmlns:p14="http://schemas.microsoft.com/office/powerpoint/2010/main" val="14807924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07266" y="360412"/>
            <a:ext cx="11190759" cy="531940"/>
          </a:xfrm>
          <a:prstGeom prst="rect">
            <a:avLst/>
          </a:prstGeom>
          <a:noFill/>
        </p:spPr>
        <p:txBody>
          <a:bodyPr wrap="square" lIns="123444" tIns="61722" rIns="123444" bIns="61722" rtlCol="0">
            <a:spAutoFit/>
          </a:bodyPr>
          <a:lstStyle/>
          <a:p>
            <a:pPr>
              <a:lnSpc>
                <a:spcPct val="150000"/>
              </a:lnSpc>
            </a:pPr>
            <a:r>
              <a:rPr lang="zh-CN" altLang="en-US" sz="2000" dirty="0" smtClean="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 点击快捷入口登录或输入网址登录，默认提示风险。此时，点击‘高级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继续前往’即可。</a:t>
            </a:r>
            <a:endParaRPr lang="en-US" altLang="zh-CN" sz="2000" dirty="0" smtClean="0">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897" y="1080492"/>
            <a:ext cx="5811061" cy="465837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0958" y="892352"/>
            <a:ext cx="6582694" cy="5753903"/>
          </a:xfrm>
          <a:prstGeom prst="rect">
            <a:avLst/>
          </a:prstGeom>
        </p:spPr>
      </p:pic>
    </p:spTree>
    <p:extLst>
      <p:ext uri="{BB962C8B-B14F-4D97-AF65-F5344CB8AC3E}">
        <p14:creationId xmlns:p14="http://schemas.microsoft.com/office/powerpoint/2010/main" val="21294157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07266" y="360412"/>
            <a:ext cx="11190759" cy="1971309"/>
          </a:xfrm>
          <a:prstGeom prst="rect">
            <a:avLst/>
          </a:prstGeom>
          <a:noFill/>
        </p:spPr>
        <p:txBody>
          <a:bodyPr wrap="square" lIns="123444" tIns="61722" rIns="123444" bIns="61722" rtlCol="0">
            <a:spAutoFit/>
          </a:bodyPr>
          <a:lstStyle/>
          <a:p>
            <a:pPr>
              <a:lnSpc>
                <a:spcPct val="150000"/>
              </a:lnSpc>
            </a:pPr>
            <a:r>
              <a:rPr lang="zh-CN" altLang="en-US" sz="2000" dirty="0" smtClean="0">
                <a:latin typeface="微软雅黑" pitchFamily="34" charset="-122"/>
                <a:ea typeface="微软雅黑" pitchFamily="34" charset="-122"/>
              </a:rPr>
              <a:t> </a:t>
            </a:r>
            <a:r>
              <a:rPr lang="en-US" altLang="zh-CN" sz="2000" dirty="0" smtClean="0">
                <a:latin typeface="微软雅黑" pitchFamily="34" charset="-122"/>
                <a:ea typeface="微软雅黑" pitchFamily="34" charset="-122"/>
              </a:rPr>
              <a:t>4 </a:t>
            </a:r>
            <a:r>
              <a:rPr lang="zh-CN" altLang="en-US" sz="2000" dirty="0" smtClean="0">
                <a:latin typeface="微软雅黑" pitchFamily="34" charset="-122"/>
                <a:ea typeface="微软雅黑" pitchFamily="34" charset="-122"/>
              </a:rPr>
              <a:t>出现系统登录界面，点击‘登录’，跳转到‘山东省统一认证平台’进行登录。单位用户支持法人登录或被授权的经办人使用个人登录，劳动者（个人登录）使用‘个人登录’。使用‘个人登录’时，支持使用爱山东</a:t>
            </a:r>
            <a:r>
              <a:rPr lang="en-US" altLang="zh-CN" sz="2000" dirty="0" smtClean="0">
                <a:latin typeface="微软雅黑" pitchFamily="34" charset="-122"/>
                <a:ea typeface="微软雅黑" pitchFamily="34" charset="-122"/>
              </a:rPr>
              <a:t>app</a:t>
            </a:r>
            <a:r>
              <a:rPr lang="zh-CN" altLang="en-US" sz="2000" dirty="0" smtClean="0">
                <a:latin typeface="微软雅黑" pitchFamily="34" charset="-122"/>
                <a:ea typeface="微软雅黑" pitchFamily="34" charset="-122"/>
              </a:rPr>
              <a:t>扫码登录。</a:t>
            </a:r>
            <a:endParaRPr lang="en-US"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5 </a:t>
            </a:r>
            <a:r>
              <a:rPr lang="zh-CN" altLang="en-US" sz="2000" dirty="0" smtClean="0">
                <a:latin typeface="微软雅黑" pitchFamily="34" charset="-122"/>
                <a:ea typeface="微软雅黑" pitchFamily="34" charset="-122"/>
              </a:rPr>
              <a:t>单位端登录方式和个人</a:t>
            </a:r>
            <a:r>
              <a:rPr lang="en-US" altLang="zh-CN" sz="2000" dirty="0" smtClean="0">
                <a:latin typeface="微软雅黑" pitchFamily="34" charset="-122"/>
                <a:ea typeface="微软雅黑" pitchFamily="34" charset="-122"/>
              </a:rPr>
              <a:t>PC</a:t>
            </a:r>
            <a:r>
              <a:rPr lang="zh-CN" altLang="en-US" sz="2000" dirty="0" smtClean="0">
                <a:latin typeface="微软雅黑" pitchFamily="34" charset="-122"/>
                <a:ea typeface="微软雅黑" pitchFamily="34" charset="-122"/>
              </a:rPr>
              <a:t>端登录方式一致，后边不再详细讲解。</a:t>
            </a:r>
            <a:endParaRPr lang="en-US" altLang="zh-CN" sz="2000" dirty="0" smtClean="0">
              <a:latin typeface="微软雅黑" pitchFamily="34" charset="-122"/>
              <a:ea typeface="微软雅黑" pitchFamily="34" charset="-122"/>
            </a:endParaRPr>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374" y="2304628"/>
            <a:ext cx="6033271"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2645" y="2291343"/>
            <a:ext cx="6663260" cy="373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96518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07266" y="360412"/>
            <a:ext cx="11190759" cy="1509644"/>
          </a:xfrm>
          <a:prstGeom prst="rect">
            <a:avLst/>
          </a:prstGeom>
          <a:noFill/>
        </p:spPr>
        <p:txBody>
          <a:bodyPr wrap="square" lIns="123444" tIns="61722" rIns="123444" bIns="61722" rtlCol="0">
            <a:spAutoFit/>
          </a:bodyPr>
          <a:lstStyle/>
          <a:p>
            <a:pPr>
              <a:lnSpc>
                <a:spcPct val="150000"/>
              </a:lnSpc>
            </a:pPr>
            <a:r>
              <a:rPr lang="zh-CN" altLang="en-US" sz="2000" dirty="0" smtClean="0">
                <a:latin typeface="微软雅黑" pitchFamily="34" charset="-122"/>
                <a:ea typeface="微软雅黑" pitchFamily="34" charset="-122"/>
              </a:rPr>
              <a:t>       登录</a:t>
            </a:r>
            <a:r>
              <a:rPr lang="zh-CN" altLang="en-US" sz="2000" dirty="0">
                <a:latin typeface="微软雅黑" pitchFamily="34" charset="-122"/>
                <a:ea typeface="微软雅黑" pitchFamily="34" charset="-122"/>
              </a:rPr>
              <a:t>成功</a:t>
            </a:r>
            <a:r>
              <a:rPr lang="zh-CN" altLang="en-US" sz="2000" dirty="0" smtClean="0">
                <a:latin typeface="微软雅黑" pitchFamily="34" charset="-122"/>
                <a:ea typeface="微软雅黑" pitchFamily="34" charset="-122"/>
              </a:rPr>
              <a:t>后，进入系统，左侧为功能按钮，分别是工作台、发起签约、合同管理、单位模版、员工信息、核验中心，右侧为内容展示。将鼠标放置到右上角蓝色用户处，可修改密码或退出系统。</a:t>
            </a:r>
            <a:endParaRPr lang="en-US" altLang="zh-CN" sz="2000" dirty="0" smtClean="0">
              <a:latin typeface="微软雅黑" pitchFamily="34" charset="-122"/>
              <a:ea typeface="微软雅黑" pitchFamily="34" charset="-122"/>
            </a:endParaRPr>
          </a:p>
          <a:p>
            <a:pPr>
              <a:lnSpc>
                <a:spcPct val="150000"/>
              </a:lnSpc>
            </a:pPr>
            <a:endParaRPr lang="zh-CN" altLang="en-US" sz="2000"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935881" y="1440532"/>
            <a:ext cx="11062144" cy="5024563"/>
          </a:xfrm>
          <a:prstGeom prst="rect">
            <a:avLst/>
          </a:prstGeom>
        </p:spPr>
      </p:pic>
    </p:spTree>
    <p:extLst>
      <p:ext uri="{BB962C8B-B14F-4D97-AF65-F5344CB8AC3E}">
        <p14:creationId xmlns:p14="http://schemas.microsoft.com/office/powerpoint/2010/main" val="23929736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67424"/>
            <a:ext cx="11489817" cy="914935"/>
          </a:xfrm>
        </p:spPr>
        <p:txBody>
          <a:bodyPr>
            <a:normAutofit fontScale="90000"/>
          </a:bodyPr>
          <a:lstStyle/>
          <a:p>
            <a:pPr algn="l">
              <a:lnSpc>
                <a:spcPct val="150000"/>
              </a:lnSpc>
            </a:pPr>
            <a:r>
              <a:rPr lang="zh-CN" altLang="en-US" sz="2000" dirty="0" smtClean="0">
                <a:latin typeface="微软雅黑" pitchFamily="34" charset="-122"/>
                <a:ea typeface="微软雅黑" pitchFamily="34" charset="-122"/>
              </a:rPr>
              <a:t>一、工作台</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登进系统会</a:t>
            </a:r>
            <a:r>
              <a:rPr lang="zh-CN" altLang="zh-CN" sz="2200" dirty="0" smtClean="0">
                <a:latin typeface="微软雅黑" panose="020B0503020204020204" pitchFamily="34" charset="-122"/>
                <a:ea typeface="微软雅黑" panose="020B0503020204020204" pitchFamily="34" charset="-122"/>
              </a:rPr>
              <a:t>自动</a:t>
            </a:r>
            <a:r>
              <a:rPr lang="zh-CN" altLang="en-US" sz="2200" dirty="0" smtClean="0">
                <a:latin typeface="微软雅黑" panose="020B0503020204020204" pitchFamily="34" charset="-122"/>
                <a:ea typeface="微软雅黑" panose="020B0503020204020204" pitchFamily="34" charset="-122"/>
              </a:rPr>
              <a:t>进入</a:t>
            </a:r>
            <a:r>
              <a:rPr lang="zh-CN" altLang="zh-CN" sz="2200" dirty="0" smtClean="0">
                <a:latin typeface="微软雅黑" panose="020B0503020204020204" pitchFamily="34" charset="-122"/>
                <a:ea typeface="微软雅黑" panose="020B0503020204020204" pitchFamily="34" charset="-122"/>
              </a:rPr>
              <a:t>工作台</a:t>
            </a:r>
            <a:r>
              <a:rPr lang="zh-CN" altLang="zh-CN" sz="2200" dirty="0">
                <a:latin typeface="微软雅黑" panose="020B0503020204020204" pitchFamily="34" charset="-122"/>
                <a:ea typeface="微软雅黑" panose="020B0503020204020204" pitchFamily="34" charset="-122"/>
              </a:rPr>
              <a:t>页面，也可以点击【工作台】按钮打开工作台页面。工作台页面通过七个卡片模块将业务数据进行可视化</a:t>
            </a:r>
            <a:r>
              <a:rPr lang="zh-CN" altLang="zh-CN" sz="2200" dirty="0" smtClean="0">
                <a:latin typeface="微软雅黑" panose="020B0503020204020204" pitchFamily="34" charset="-122"/>
                <a:ea typeface="微软雅黑" panose="020B0503020204020204" pitchFamily="34" charset="-122"/>
              </a:rPr>
              <a:t>展示</a:t>
            </a:r>
            <a:r>
              <a:rPr lang="zh-CN" altLang="en-US" sz="2200" dirty="0" smtClean="0">
                <a:latin typeface="微软雅黑" panose="020B0503020204020204" pitchFamily="34" charset="-122"/>
                <a:ea typeface="微软雅黑" panose="020B0503020204020204" pitchFamily="34" charset="-122"/>
              </a:rPr>
              <a:t>。</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6" name="图片 5"/>
          <p:cNvPicPr>
            <a:picLocks noChangeAspect="1"/>
          </p:cNvPicPr>
          <p:nvPr/>
        </p:nvPicPr>
        <p:blipFill>
          <a:blip r:embed="rId2"/>
          <a:stretch>
            <a:fillRect/>
          </a:stretch>
        </p:blipFill>
        <p:spPr>
          <a:xfrm>
            <a:off x="647849" y="1382359"/>
            <a:ext cx="12435086" cy="5725966"/>
          </a:xfrm>
          <a:prstGeom prst="rect">
            <a:avLst/>
          </a:prstGeom>
        </p:spPr>
      </p:pic>
    </p:spTree>
    <p:extLst>
      <p:ext uri="{BB962C8B-B14F-4D97-AF65-F5344CB8AC3E}">
        <p14:creationId xmlns:p14="http://schemas.microsoft.com/office/powerpoint/2010/main" val="34247863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a:latin typeface="微软雅黑" pitchFamily="34" charset="-122"/>
                <a:ea typeface="微软雅黑" pitchFamily="34" charset="-122"/>
              </a:rPr>
              <a:t>二</a:t>
            </a:r>
            <a:r>
              <a:rPr lang="zh-CN" altLang="en-US" sz="2000" dirty="0" smtClean="0">
                <a:latin typeface="微软雅黑" pitchFamily="34" charset="-122"/>
                <a:ea typeface="微软雅黑" pitchFamily="34" charset="-122"/>
              </a:rPr>
              <a:t>、发起签约</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此</a:t>
            </a:r>
            <a:r>
              <a:rPr lang="zh-CN" altLang="en-US" sz="2000" dirty="0" smtClean="0">
                <a:latin typeface="微软雅黑" pitchFamily="34" charset="-122"/>
                <a:ea typeface="微软雅黑" pitchFamily="34" charset="-122"/>
              </a:rPr>
              <a:t>功能用于企业单位向劳动者发起电子劳动合同签署业务。</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点击【发起签约】按钮进入发起签约页面。</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127" y="2016596"/>
            <a:ext cx="10667938" cy="478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45639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个人签署</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在发起签约页面，将鼠标放</a:t>
            </a:r>
            <a:r>
              <a:rPr lang="zh-CN" altLang="zh-CN" sz="2000" dirty="0" smtClean="0">
                <a:latin typeface="微软雅黑" pitchFamily="34" charset="-122"/>
                <a:ea typeface="微软雅黑" pitchFamily="34" charset="-122"/>
              </a:rPr>
              <a:t>到</a:t>
            </a:r>
            <a:r>
              <a:rPr lang="zh-CN" altLang="en-US" sz="2000" dirty="0" smtClean="0">
                <a:latin typeface="微软雅黑" pitchFamily="34" charset="-122"/>
                <a:ea typeface="微软雅黑" pitchFamily="34" charset="-122"/>
              </a:rPr>
              <a:t>所需要的</a:t>
            </a:r>
            <a:r>
              <a:rPr lang="zh-CN" altLang="zh-CN" sz="2000" dirty="0" smtClean="0">
                <a:latin typeface="微软雅黑" pitchFamily="34" charset="-122"/>
                <a:ea typeface="微软雅黑" pitchFamily="34" charset="-122"/>
              </a:rPr>
              <a:t>合同</a:t>
            </a:r>
            <a:r>
              <a:rPr lang="zh-CN" altLang="zh-CN" sz="2000" dirty="0">
                <a:latin typeface="微软雅黑" pitchFamily="34" charset="-122"/>
                <a:ea typeface="微软雅黑" pitchFamily="34" charset="-122"/>
              </a:rPr>
              <a:t>模板上会出现【使用】按钮，点击【使用】按钮会弹出【个人签署】和【批量签署】按钮</a:t>
            </a:r>
            <a:r>
              <a:rPr lang="zh-CN" altLang="en-US"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点击【个人签署】按钮跳转到使用模板</a:t>
            </a:r>
            <a:r>
              <a:rPr lang="zh-CN" altLang="zh-CN" sz="2000" dirty="0" smtClean="0">
                <a:latin typeface="微软雅黑" pitchFamily="34" charset="-122"/>
                <a:ea typeface="微软雅黑" pitchFamily="34" charset="-122"/>
              </a:rPr>
              <a:t>页面</a:t>
            </a:r>
            <a:r>
              <a:rPr lang="zh-CN" altLang="en-US" sz="2000" dirty="0" smtClean="0">
                <a:latin typeface="微软雅黑" pitchFamily="34" charset="-122"/>
                <a:ea typeface="微软雅黑" pitchFamily="34" charset="-122"/>
              </a:rPr>
              <a:t>。</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873" y="1728563"/>
            <a:ext cx="11110000" cy="4988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49424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a:t>
            </a:r>
            <a:r>
              <a:rPr lang="zh-CN" altLang="zh-CN" sz="2000" dirty="0" smtClean="0">
                <a:latin typeface="微软雅黑" pitchFamily="34" charset="-122"/>
                <a:ea typeface="微软雅黑" pitchFamily="34" charset="-122"/>
              </a:rPr>
              <a:t>使用</a:t>
            </a:r>
            <a:r>
              <a:rPr lang="zh-CN" altLang="zh-CN" sz="2000" dirty="0">
                <a:latin typeface="微软雅黑" pitchFamily="34" charset="-122"/>
                <a:ea typeface="微软雅黑" pitchFamily="34" charset="-122"/>
              </a:rPr>
              <a:t>模板</a:t>
            </a:r>
            <a:r>
              <a:rPr lang="zh-CN" altLang="zh-CN" sz="2000" dirty="0" smtClean="0">
                <a:latin typeface="微软雅黑" pitchFamily="34" charset="-122"/>
                <a:ea typeface="微软雅黑" pitchFamily="34" charset="-122"/>
              </a:rPr>
              <a:t>页面</a:t>
            </a:r>
            <a:r>
              <a:rPr lang="zh-CN" altLang="en-US" sz="2000" dirty="0" smtClean="0">
                <a:latin typeface="微软雅黑" pitchFamily="34" charset="-122"/>
                <a:ea typeface="微软雅黑" pitchFamily="34" charset="-122"/>
              </a:rPr>
              <a:t>，填写必要信息，注意输入合同编号时不允许和已存在编号重复，点击</a:t>
            </a:r>
            <a:r>
              <a:rPr lang="zh-CN" altLang="zh-CN" sz="2000" dirty="0">
                <a:latin typeface="微软雅黑" pitchFamily="34" charset="-122"/>
                <a:ea typeface="微软雅黑" pitchFamily="34" charset="-122"/>
              </a:rPr>
              <a:t>【直接发起】</a:t>
            </a: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61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466" y="1584548"/>
            <a:ext cx="10438996" cy="468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8897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78778" y="409908"/>
            <a:ext cx="323217" cy="332667"/>
            <a:chOff x="1827622" y="1343919"/>
            <a:chExt cx="2304000" cy="2304000"/>
          </a:xfrm>
          <a:solidFill>
            <a:srgbClr val="FE6934"/>
          </a:solidFill>
        </p:grpSpPr>
        <p:sp>
          <p:nvSpPr>
            <p:cNvPr id="12" name="椭圆 11"/>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102797" y="362935"/>
            <a:ext cx="1030149" cy="350926"/>
          </a:xfrm>
          <a:prstGeom prst="rect">
            <a:avLst/>
          </a:prstGeom>
          <a:noFill/>
        </p:spPr>
        <p:txBody>
          <a:bodyPr wrap="none" lIns="103693" tIns="51846" rIns="103693" bIns="51846" rtlCol="0">
            <a:spAutoFit/>
          </a:bodyPr>
          <a:lstStyle/>
          <a:p>
            <a:r>
              <a:rPr lang="zh-CN" altLang="en-US" sz="1600" b="1" dirty="0" smtClean="0">
                <a:solidFill>
                  <a:srgbClr val="0079FA"/>
                </a:solidFill>
                <a:latin typeface="微软雅黑" pitchFamily="34" charset="-122"/>
                <a:ea typeface="微软雅黑" pitchFamily="34" charset="-122"/>
              </a:rPr>
              <a:t>系统简介</a:t>
            </a:r>
            <a:endParaRPr lang="zh-CN" altLang="en-US" sz="1600" b="1" dirty="0">
              <a:solidFill>
                <a:srgbClr val="0079FA"/>
              </a:solidFill>
              <a:latin typeface="微软雅黑" pitchFamily="34" charset="-122"/>
              <a:ea typeface="微软雅黑" pitchFamily="34" charset="-122"/>
            </a:endParaRPr>
          </a:p>
        </p:txBody>
      </p:sp>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40892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91865" y="4487967"/>
            <a:ext cx="12129186"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29" name="Freeform 12"/>
          <p:cNvSpPr>
            <a:spLocks/>
          </p:cNvSpPr>
          <p:nvPr/>
        </p:nvSpPr>
        <p:spPr bwMode="auto">
          <a:xfrm>
            <a:off x="575841" y="1728564"/>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30" name="Freeform 12"/>
          <p:cNvSpPr>
            <a:spLocks/>
          </p:cNvSpPr>
          <p:nvPr/>
        </p:nvSpPr>
        <p:spPr bwMode="auto">
          <a:xfrm flipH="1" flipV="1">
            <a:off x="6264473" y="5328964"/>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31" name="矩形 83"/>
          <p:cNvSpPr>
            <a:spLocks noChangeArrowheads="1"/>
          </p:cNvSpPr>
          <p:nvPr/>
        </p:nvSpPr>
        <p:spPr bwMode="auto">
          <a:xfrm>
            <a:off x="719857" y="1872580"/>
            <a:ext cx="5904656" cy="3744416"/>
          </a:xfrm>
          <a:prstGeom prst="rect">
            <a:avLst/>
          </a:prstGeom>
          <a:noFill/>
          <a:ln w="9525">
            <a:solidFill>
              <a:srgbClr val="3183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endParaRPr lang="zh-CN" altLang="en-US" sz="2234">
              <a:latin typeface="Calibri" panose="020F0502020204030204" pitchFamily="34" charset="0"/>
            </a:endParaRPr>
          </a:p>
        </p:txBody>
      </p:sp>
      <p:sp>
        <p:nvSpPr>
          <p:cNvPr id="17" name="矩形 16"/>
          <p:cNvSpPr/>
          <p:nvPr/>
        </p:nvSpPr>
        <p:spPr>
          <a:xfrm>
            <a:off x="6610733" y="1112687"/>
            <a:ext cx="6838950" cy="6093976"/>
          </a:xfrm>
          <a:prstGeom prst="rect">
            <a:avLst/>
          </a:prstGeom>
        </p:spPr>
        <p:txBody>
          <a:bodyPr>
            <a:spAutoFit/>
          </a:bodyPr>
          <a:lstStyle/>
          <a:p>
            <a:pPr indent="457200">
              <a:lnSpc>
                <a:spcPct val="150000"/>
              </a:lnSpc>
            </a:pPr>
            <a:r>
              <a:rPr lang="zh-CN" altLang="zh-CN" sz="2000" dirty="0">
                <a:latin typeface="微软雅黑" panose="020B0503020204020204" pitchFamily="34" charset="-122"/>
                <a:ea typeface="微软雅黑" panose="020B0503020204020204" pitchFamily="34" charset="-122"/>
              </a:rPr>
              <a:t>山东省电子劳动合同订立平台，主要应用于劳动者与企业之间签订劳动合同业务，可实现电子合同生成、编辑、签署等各环节信息化管理，全面解决书面合同签写麻烦、双方协商不充分、脱离职能部门监管、内容审查不到位、双方保管不便等一系列问题，能够全面减轻用人单位负担、强化契约精神、规范用工管理、保护双方权益。</a:t>
            </a:r>
          </a:p>
          <a:p>
            <a:pPr indent="457200">
              <a:lnSpc>
                <a:spcPct val="150000"/>
              </a:lnSpc>
            </a:pPr>
            <a:r>
              <a:rPr lang="zh-CN" altLang="en-US" sz="2000" dirty="0" smtClean="0">
                <a:latin typeface="微软雅黑" panose="020B0503020204020204" pitchFamily="34" charset="-122"/>
                <a:ea typeface="微软雅黑" panose="020B0503020204020204" pitchFamily="34" charset="-122"/>
              </a:rPr>
              <a:t>平台分为</a:t>
            </a:r>
            <a:r>
              <a:rPr lang="zh-CN" altLang="zh-CN" sz="2000" dirty="0" smtClean="0">
                <a:latin typeface="微软雅黑" panose="020B0503020204020204" pitchFamily="34" charset="-122"/>
                <a:ea typeface="微软雅黑" panose="020B0503020204020204" pitchFamily="34" charset="-122"/>
              </a:rPr>
              <a:t>山东省</a:t>
            </a:r>
            <a:r>
              <a:rPr lang="zh-CN" altLang="zh-CN" sz="2000" dirty="0">
                <a:latin typeface="微软雅黑" panose="020B0503020204020204" pitchFamily="34" charset="-122"/>
                <a:ea typeface="微软雅黑" panose="020B0503020204020204" pitchFamily="34" charset="-122"/>
              </a:rPr>
              <a:t>电子劳动合同订立平台的单位端、个人</a:t>
            </a:r>
            <a:r>
              <a:rPr lang="en-US" altLang="zh-CN" sz="2000" dirty="0">
                <a:latin typeface="微软雅黑" panose="020B0503020204020204" pitchFamily="34" charset="-122"/>
                <a:ea typeface="微软雅黑" panose="020B0503020204020204" pitchFamily="34" charset="-122"/>
              </a:rPr>
              <a:t>PC</a:t>
            </a:r>
            <a:r>
              <a:rPr lang="zh-CN" altLang="zh-CN" sz="2000" dirty="0">
                <a:latin typeface="微软雅黑" panose="020B0503020204020204" pitchFamily="34" charset="-122"/>
                <a:ea typeface="微软雅黑" panose="020B0503020204020204" pitchFamily="34" charset="-122"/>
              </a:rPr>
              <a:t>端、爱山东</a:t>
            </a:r>
            <a:r>
              <a:rPr lang="en-US" altLang="zh-CN" sz="2000" dirty="0">
                <a:latin typeface="微软雅黑" panose="020B0503020204020204" pitchFamily="34" charset="-122"/>
                <a:ea typeface="微软雅黑" panose="020B0503020204020204" pitchFamily="34" charset="-122"/>
              </a:rPr>
              <a:t>APP</a:t>
            </a:r>
            <a:r>
              <a:rPr lang="zh-CN" altLang="zh-CN" sz="2000" dirty="0">
                <a:latin typeface="微软雅黑" panose="020B0503020204020204" pitchFamily="34" charset="-122"/>
                <a:ea typeface="微软雅黑" panose="020B0503020204020204" pitchFamily="34" charset="-122"/>
              </a:rPr>
              <a:t>端以及人社</a:t>
            </a:r>
            <a:r>
              <a:rPr lang="zh-CN" altLang="zh-CN" sz="2000" dirty="0" smtClean="0">
                <a:latin typeface="微软雅黑" panose="020B0503020204020204" pitchFamily="34" charset="-122"/>
                <a:ea typeface="微软雅黑" panose="020B0503020204020204" pitchFamily="34" charset="-122"/>
              </a:rPr>
              <a:t>部门</a:t>
            </a:r>
            <a:r>
              <a:rPr lang="zh-CN" altLang="en-US" sz="2000" dirty="0" smtClean="0">
                <a:latin typeface="微软雅黑" panose="020B0503020204020204" pitchFamily="34" charset="-122"/>
                <a:ea typeface="微软雅黑" panose="020B0503020204020204" pitchFamily="34" charset="-122"/>
              </a:rPr>
              <a:t>机构</a:t>
            </a:r>
            <a:r>
              <a:rPr lang="zh-CN" altLang="zh-CN" sz="2000" dirty="0" smtClean="0">
                <a:latin typeface="微软雅黑" panose="020B0503020204020204" pitchFamily="34" charset="-122"/>
                <a:ea typeface="微软雅黑" panose="020B0503020204020204" pitchFamily="34" charset="-122"/>
              </a:rPr>
              <a:t>端</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indent="457200">
              <a:lnSpc>
                <a:spcPct val="150000"/>
              </a:lnSpc>
            </a:pPr>
            <a:r>
              <a:rPr lang="zh-CN" altLang="en-US" sz="2000" dirty="0" smtClean="0">
                <a:latin typeface="微软雅黑" panose="020B0503020204020204" pitchFamily="34" charset="-122"/>
                <a:ea typeface="微软雅黑" panose="020B0503020204020204" pitchFamily="34" charset="-122"/>
              </a:rPr>
              <a:t>平台</a:t>
            </a:r>
            <a:r>
              <a:rPr lang="zh-CN" altLang="zh-CN" sz="2000" dirty="0" smtClean="0">
                <a:latin typeface="微软雅黑" panose="020B0503020204020204" pitchFamily="34" charset="-122"/>
                <a:ea typeface="微软雅黑" panose="020B0503020204020204" pitchFamily="34" charset="-122"/>
              </a:rPr>
              <a:t>特色</a:t>
            </a:r>
            <a:r>
              <a:rPr lang="zh-CN" altLang="zh-CN" sz="2000" dirty="0">
                <a:latin typeface="微软雅黑" panose="020B0503020204020204" pitchFamily="34" charset="-122"/>
                <a:ea typeface="微软雅黑" panose="020B0503020204020204" pitchFamily="34" charset="-122"/>
              </a:rPr>
              <a:t>主要体现在利用区块链防篡改、可追溯等特点，实现电子劳动合同签约、变更、解除、终止等签署过程信息以及电子劳动合同链上存证，全过程可信、信息可追溯。签署过程中同步调用并获取山东省公安厅备案提供的电子签</a:t>
            </a:r>
            <a:r>
              <a:rPr lang="zh-CN" altLang="zh-CN" sz="2000" dirty="0" smtClean="0">
                <a:latin typeface="微软雅黑" panose="020B0503020204020204" pitchFamily="34" charset="-122"/>
                <a:ea typeface="微软雅黑" panose="020B0503020204020204" pitchFamily="34" charset="-122"/>
              </a:rPr>
              <a:t>章</a:t>
            </a:r>
            <a:r>
              <a:rPr lang="zh-CN" altLang="en-US" sz="2000" dirty="0" smtClean="0">
                <a:latin typeface="微软雅黑" panose="020B0503020204020204" pitchFamily="34" charset="-122"/>
                <a:ea typeface="微软雅黑" panose="020B0503020204020204" pitchFamily="34" charset="-122"/>
              </a:rPr>
              <a:t>。签署完成后，会自动同步用工备案到劳动用工备案系统</a:t>
            </a:r>
            <a:r>
              <a:rPr lang="zh-CN" altLang="zh-CN"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865" y="1944588"/>
            <a:ext cx="576064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287" y="1966252"/>
            <a:ext cx="5824217" cy="3578736"/>
          </a:xfrm>
          <a:prstGeom prst="rect">
            <a:avLst/>
          </a:prstGeom>
        </p:spPr>
      </p:pic>
    </p:spTree>
    <p:extLst>
      <p:ext uri="{BB962C8B-B14F-4D97-AF65-F5344CB8AC3E}">
        <p14:creationId xmlns:p14="http://schemas.microsoft.com/office/powerpoint/2010/main" val="3937974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a:t>
            </a:r>
            <a:r>
              <a:rPr lang="zh-CN" altLang="zh-CN" sz="2000" dirty="0" smtClean="0">
                <a:latin typeface="微软雅黑" pitchFamily="34" charset="-122"/>
                <a:ea typeface="微软雅黑" pitchFamily="34" charset="-122"/>
              </a:rPr>
              <a:t>信息</a:t>
            </a:r>
            <a:r>
              <a:rPr lang="zh-CN" altLang="zh-CN" sz="2000" dirty="0">
                <a:latin typeface="微软雅黑" pitchFamily="34" charset="-122"/>
                <a:ea typeface="微软雅黑" pitchFamily="34" charset="-122"/>
              </a:rPr>
              <a:t>填写及签署页面</a:t>
            </a:r>
            <a:r>
              <a:rPr lang="zh-CN" altLang="zh-CN" sz="2000" dirty="0" smtClean="0">
                <a:latin typeface="微软雅黑" pitchFamily="34" charset="-122"/>
                <a:ea typeface="微软雅黑" pitchFamily="34" charset="-122"/>
              </a:rPr>
              <a:t>，填写</a:t>
            </a:r>
            <a:r>
              <a:rPr lang="zh-CN" altLang="zh-CN" sz="2000" dirty="0">
                <a:latin typeface="微软雅黑" pitchFamily="34" charset="-122"/>
                <a:ea typeface="微软雅黑" pitchFamily="34" charset="-122"/>
              </a:rPr>
              <a:t>合同内容并签署电子</a:t>
            </a:r>
            <a:r>
              <a:rPr lang="zh-CN" altLang="zh-CN" sz="2000" dirty="0" smtClean="0">
                <a:latin typeface="微软雅黑" pitchFamily="34" charset="-122"/>
                <a:ea typeface="微软雅黑" pitchFamily="34" charset="-122"/>
              </a:rPr>
              <a:t>签名</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后</a:t>
            </a:r>
            <a:r>
              <a:rPr lang="zh-CN" altLang="zh-CN" sz="2000" dirty="0">
                <a:latin typeface="微软雅黑" pitchFamily="34" charset="-122"/>
                <a:ea typeface="微软雅黑" pitchFamily="34" charset="-122"/>
              </a:rPr>
              <a:t>点击【印章签署】按钮即可生成电子合同文件</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生成成功后，劳动者可通过个人</a:t>
            </a:r>
            <a:r>
              <a:rPr lang="en-US" altLang="zh-CN" sz="2000" dirty="0" smtClean="0">
                <a:latin typeface="微软雅黑" pitchFamily="34" charset="-122"/>
                <a:ea typeface="微软雅黑" pitchFamily="34" charset="-122"/>
              </a:rPr>
              <a:t>pc</a:t>
            </a:r>
            <a:r>
              <a:rPr lang="zh-CN" altLang="en-US" sz="2000" dirty="0" smtClean="0">
                <a:latin typeface="微软雅黑" pitchFamily="34" charset="-122"/>
                <a:ea typeface="微软雅黑" pitchFamily="34" charset="-122"/>
              </a:rPr>
              <a:t>端或爱山东</a:t>
            </a:r>
            <a:r>
              <a:rPr lang="en-US" altLang="zh-CN" sz="2000" dirty="0" smtClean="0">
                <a:latin typeface="微软雅黑" pitchFamily="34" charset="-122"/>
                <a:ea typeface="微软雅黑" pitchFamily="34" charset="-122"/>
              </a:rPr>
              <a:t>app</a:t>
            </a:r>
            <a:r>
              <a:rPr lang="zh-CN" altLang="en-US" sz="2000" dirty="0" smtClean="0">
                <a:latin typeface="微软雅黑" pitchFamily="34" charset="-122"/>
                <a:ea typeface="微软雅黑" pitchFamily="34" charset="-122"/>
              </a:rPr>
              <a:t>端看到待签署的合同信息。</a:t>
            </a:r>
            <a:r>
              <a:rPr lang="zh-CN" altLang="zh-CN" sz="2000" dirty="0" smtClean="0">
                <a:latin typeface="微软雅黑" pitchFamily="34" charset="-122"/>
                <a:ea typeface="微软雅黑" pitchFamily="34" charset="-122"/>
              </a:rPr>
              <a:t>也</a:t>
            </a:r>
            <a:r>
              <a:rPr lang="zh-CN" altLang="zh-CN" sz="2000" dirty="0">
                <a:latin typeface="微软雅黑" pitchFamily="34" charset="-122"/>
                <a:ea typeface="微软雅黑" pitchFamily="34" charset="-122"/>
              </a:rPr>
              <a:t>可点击【上一步】返回使用模板页面修改信息</a:t>
            </a:r>
            <a:r>
              <a:rPr lang="zh-CN" altLang="zh-CN"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717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5881" y="1512540"/>
            <a:ext cx="11251865" cy="50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04314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2 </a:t>
            </a:r>
            <a:r>
              <a:rPr lang="zh-CN" altLang="en-US" sz="2000" dirty="0" smtClean="0">
                <a:latin typeface="微软雅黑" pitchFamily="34" charset="-122"/>
                <a:ea typeface="微软雅黑" pitchFamily="34" charset="-122"/>
              </a:rPr>
              <a:t>批量签署</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在发起签约页面，将鼠标放到合同模板上会出现【使用】按钮，点击【使用】按钮会弹出【个人签署】和【批量签署】按钮，点击【批量签署】按钮跳转到使用模板页面。</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992" y="1944588"/>
            <a:ext cx="10605944" cy="4762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47396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a:t>
            </a:r>
            <a:r>
              <a:rPr lang="zh-CN" altLang="zh-CN" sz="2000" dirty="0" smtClean="0">
                <a:latin typeface="微软雅黑" pitchFamily="34" charset="-122"/>
                <a:ea typeface="微软雅黑" pitchFamily="34" charset="-122"/>
              </a:rPr>
              <a:t>使用</a:t>
            </a:r>
            <a:r>
              <a:rPr lang="zh-CN" altLang="zh-CN" sz="2000" dirty="0">
                <a:latin typeface="微软雅黑" pitchFamily="34" charset="-122"/>
                <a:ea typeface="微软雅黑" pitchFamily="34" charset="-122"/>
              </a:rPr>
              <a:t>模板</a:t>
            </a:r>
            <a:r>
              <a:rPr lang="zh-CN" altLang="zh-CN" sz="2000" dirty="0" smtClean="0">
                <a:latin typeface="微软雅黑" pitchFamily="34" charset="-122"/>
                <a:ea typeface="微软雅黑" pitchFamily="34" charset="-122"/>
              </a:rPr>
              <a:t>页面</a:t>
            </a:r>
            <a:r>
              <a:rPr lang="zh-CN" altLang="en-US" sz="2000" dirty="0" smtClean="0">
                <a:latin typeface="微软雅黑" pitchFamily="34" charset="-122"/>
                <a:ea typeface="微软雅黑" pitchFamily="34" charset="-122"/>
              </a:rPr>
              <a:t>，填写企业必要信息，点击个人右侧批量上传。</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5" name="图片 4"/>
          <p:cNvPicPr>
            <a:picLocks noChangeAspect="1"/>
          </p:cNvPicPr>
          <p:nvPr/>
        </p:nvPicPr>
        <p:blipFill>
          <a:blip r:embed="rId2"/>
          <a:stretch>
            <a:fillRect/>
          </a:stretch>
        </p:blipFill>
        <p:spPr>
          <a:xfrm>
            <a:off x="1079896" y="1512540"/>
            <a:ext cx="10961925" cy="4824536"/>
          </a:xfrm>
          <a:prstGeom prst="rect">
            <a:avLst/>
          </a:prstGeom>
        </p:spPr>
      </p:pic>
    </p:spTree>
    <p:extLst>
      <p:ext uri="{BB962C8B-B14F-4D97-AF65-F5344CB8AC3E}">
        <p14:creationId xmlns:p14="http://schemas.microsoft.com/office/powerpoint/2010/main" val="27405108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31825" y="504428"/>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下载模版表格，按照格式维护好之后，</a:t>
            </a:r>
            <a:r>
              <a:rPr lang="zh-CN" altLang="zh-CN" sz="2000" dirty="0">
                <a:latin typeface="微软雅黑" pitchFamily="34" charset="-122"/>
                <a:ea typeface="微软雅黑" pitchFamily="34" charset="-122"/>
              </a:rPr>
              <a:t>【点击上传】按钮上传人员</a:t>
            </a:r>
            <a:r>
              <a:rPr lang="zh-CN" altLang="zh-CN" sz="2000" dirty="0" smtClean="0">
                <a:latin typeface="微软雅黑" pitchFamily="34" charset="-122"/>
                <a:ea typeface="微软雅黑" pitchFamily="34" charset="-122"/>
              </a:rPr>
              <a:t>信息</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上</a:t>
            </a:r>
            <a:r>
              <a:rPr lang="zh-CN" altLang="zh-CN" sz="2000" dirty="0">
                <a:latin typeface="微软雅黑" pitchFamily="34" charset="-122"/>
                <a:ea typeface="微软雅黑" pitchFamily="34" charset="-122"/>
              </a:rPr>
              <a:t>传人员信息成功后点击【直接发起】按钮跳转到信息填写及签署</a:t>
            </a:r>
            <a:r>
              <a:rPr lang="zh-CN" altLang="zh-CN" sz="2000" dirty="0" smtClean="0">
                <a:latin typeface="微软雅黑" pitchFamily="34" charset="-122"/>
                <a:ea typeface="微软雅黑" pitchFamily="34" charset="-122"/>
              </a:rPr>
              <a:t>页面</a:t>
            </a:r>
            <a:r>
              <a:rPr lang="zh-CN" altLang="en-US" sz="2000" dirty="0" smtClean="0">
                <a:latin typeface="微软雅黑" pitchFamily="34" charset="-122"/>
                <a:ea typeface="微软雅黑" pitchFamily="34" charset="-122"/>
              </a:rPr>
              <a:t>，后续操作和个人签署流程一致。</a:t>
            </a: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1945" y="1728564"/>
            <a:ext cx="9843892"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968755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3 </a:t>
            </a:r>
            <a:r>
              <a:rPr lang="zh-CN" altLang="en-US" sz="2000" dirty="0" smtClean="0">
                <a:latin typeface="微软雅黑" pitchFamily="34" charset="-122"/>
                <a:ea typeface="微软雅黑" pitchFamily="34" charset="-122"/>
              </a:rPr>
              <a:t>查看模板</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在发起签约页面，将鼠标放到合同模板上会出现【查看】按钮，点击【查看】按钮可跳转到查看模板页面查看合同模板</a:t>
            </a:r>
            <a:r>
              <a:rPr lang="zh-CN" altLang="zh-CN" sz="2000" dirty="0" smtClean="0">
                <a:latin typeface="微软雅黑" pitchFamily="34" charset="-122"/>
                <a:ea typeface="微软雅黑" pitchFamily="34" charset="-122"/>
              </a:rPr>
              <a:t>信息</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921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0666" y="2160612"/>
            <a:ext cx="9957196"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73970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在</a:t>
            </a:r>
            <a:r>
              <a:rPr lang="zh-CN" altLang="en-US" sz="2000" dirty="0">
                <a:latin typeface="微软雅黑" pitchFamily="34" charset="-122"/>
                <a:ea typeface="微软雅黑" pitchFamily="34" charset="-122"/>
              </a:rPr>
              <a:t>查看</a:t>
            </a:r>
            <a:r>
              <a:rPr lang="zh-CN" altLang="zh-CN" sz="2000" dirty="0" smtClean="0">
                <a:latin typeface="微软雅黑" pitchFamily="34" charset="-122"/>
                <a:ea typeface="微软雅黑" pitchFamily="34" charset="-122"/>
              </a:rPr>
              <a:t>模板页面</a:t>
            </a:r>
            <a:r>
              <a:rPr lang="zh-CN" altLang="en-US"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点击查看模板页面右上角的【复制模板到单位模板】按钮可将查看的模板添加到单位模板模块，点击</a:t>
            </a:r>
            <a:r>
              <a:rPr lang="zh-CN" altLang="zh-CN" sz="2000" dirty="0" smtClean="0">
                <a:latin typeface="微软雅黑" pitchFamily="34" charset="-122"/>
                <a:ea typeface="微软雅黑" pitchFamily="34" charset="-122"/>
              </a:rPr>
              <a:t>【下载模板】</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pdf</a:t>
            </a:r>
            <a:r>
              <a:rPr lang="zh-CN" altLang="en-US" sz="2000" dirty="0" smtClean="0">
                <a:latin typeface="微软雅黑" pitchFamily="34" charset="-122"/>
                <a:ea typeface="微软雅黑" pitchFamily="34" charset="-122"/>
              </a:rPr>
              <a:t>格式）或</a:t>
            </a:r>
            <a:r>
              <a:rPr lang="zh-CN" altLang="zh-CN" sz="2000" dirty="0" smtClean="0">
                <a:latin typeface="微软雅黑" pitchFamily="34" charset="-122"/>
                <a:ea typeface="微软雅黑" pitchFamily="34" charset="-122"/>
              </a:rPr>
              <a:t>【下载模板</a:t>
            </a:r>
            <a:r>
              <a:rPr lang="zh-CN" altLang="en-US" sz="2000" dirty="0" smtClean="0">
                <a:latin typeface="微软雅黑" pitchFamily="34" charset="-122"/>
                <a:ea typeface="微软雅黑" pitchFamily="34" charset="-122"/>
              </a:rPr>
              <a:t>文档</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word</a:t>
            </a:r>
            <a:r>
              <a:rPr lang="zh-CN" altLang="en-US" sz="2000" dirty="0" smtClean="0">
                <a:latin typeface="微软雅黑" pitchFamily="34" charset="-122"/>
                <a:ea typeface="微软雅黑" pitchFamily="34" charset="-122"/>
              </a:rPr>
              <a:t>格式）</a:t>
            </a:r>
            <a:r>
              <a:rPr lang="zh-CN" altLang="zh-CN" sz="2000" dirty="0" smtClean="0">
                <a:latin typeface="微软雅黑" pitchFamily="34" charset="-122"/>
                <a:ea typeface="微软雅黑" pitchFamily="34" charset="-122"/>
              </a:rPr>
              <a:t>按钮</a:t>
            </a:r>
            <a:r>
              <a:rPr lang="zh-CN" altLang="zh-CN" sz="2000" dirty="0">
                <a:latin typeface="微软雅黑" pitchFamily="34" charset="-122"/>
                <a:ea typeface="微软雅黑" pitchFamily="34" charset="-122"/>
              </a:rPr>
              <a:t>可将模板下载到本地。</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1024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65" y="1800572"/>
            <a:ext cx="11583076"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26385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二、合同管理</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此</a:t>
            </a:r>
            <a:r>
              <a:rPr lang="zh-CN" altLang="en-US" sz="2000" dirty="0" smtClean="0">
                <a:latin typeface="微软雅黑" pitchFamily="34" charset="-122"/>
                <a:ea typeface="微软雅黑" pitchFamily="34" charset="-122"/>
              </a:rPr>
              <a:t>功能用于对合同的查询，导出、归档，还可对已完成合同进行续订、变更、解除、终止等，对未完成的合同继续签署等。</a:t>
            </a:r>
            <a:r>
              <a:rPr lang="zh-CN" altLang="zh-CN" sz="2000" dirty="0">
                <a:latin typeface="微软雅黑" pitchFamily="34" charset="-122"/>
                <a:ea typeface="微软雅黑" pitchFamily="34" charset="-122"/>
              </a:rPr>
              <a:t>合同管理页面有</a:t>
            </a:r>
            <a:r>
              <a:rPr lang="zh-CN" altLang="zh-CN" sz="2000" dirty="0" smtClean="0">
                <a:latin typeface="微软雅黑" pitchFamily="34" charset="-122"/>
                <a:ea typeface="微软雅黑" pitchFamily="34" charset="-122"/>
              </a:rPr>
              <a:t>【我发起的】【待我操作】【待他人操作】【已完成】【临期合同】</a:t>
            </a:r>
            <a:r>
              <a:rPr lang="zh-CN" altLang="zh-CN" sz="2000" dirty="0">
                <a:latin typeface="微软雅黑" pitchFamily="34" charset="-122"/>
                <a:ea typeface="微软雅黑" pitchFamily="34" charset="-122"/>
              </a:rPr>
              <a:t>五个模块。</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合同查询</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smtClean="0">
                <a:latin typeface="微软雅黑" pitchFamily="34" charset="-122"/>
                <a:ea typeface="微软雅黑" pitchFamily="34" charset="-122"/>
              </a:rPr>
              <a:t>选择</a:t>
            </a:r>
            <a:r>
              <a:rPr lang="zh-CN" altLang="zh-CN" sz="2000" dirty="0">
                <a:latin typeface="微软雅黑" pitchFamily="34" charset="-122"/>
                <a:ea typeface="微软雅黑" pitchFamily="34" charset="-122"/>
              </a:rPr>
              <a:t>不同模块，录入查询条件点击【查询】按钮即可查询对应条件的合同信息。勾选查询结果中的数据，点击【导出明细】和【批量下载】可将信息下载到本地。</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112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8444" y="2880692"/>
            <a:ext cx="9361040" cy="3712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32868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2 </a:t>
            </a:r>
            <a:r>
              <a:rPr lang="zh-CN" altLang="zh-CN" sz="2000" dirty="0" smtClean="0">
                <a:latin typeface="微软雅黑" pitchFamily="34" charset="-122"/>
                <a:ea typeface="微软雅黑" pitchFamily="34" charset="-122"/>
              </a:rPr>
              <a:t>历史</a:t>
            </a:r>
            <a:r>
              <a:rPr lang="zh-CN" altLang="zh-CN" sz="2000" dirty="0">
                <a:latin typeface="微软雅黑" pitchFamily="34" charset="-122"/>
                <a:ea typeface="微软雅黑" pitchFamily="34" charset="-122"/>
              </a:rPr>
              <a:t>合同信息归档</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smtClean="0">
                <a:latin typeface="微软雅黑" pitchFamily="34" charset="-122"/>
                <a:ea typeface="微软雅黑" pitchFamily="34" charset="-122"/>
              </a:rPr>
              <a:t>用于对之前线下签署或其他系统的合同信息进行归档导入本系统。</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zh-CN" sz="2000" dirty="0">
                <a:latin typeface="微软雅黑" pitchFamily="34" charset="-122"/>
                <a:ea typeface="微软雅黑" pitchFamily="34" charset="-122"/>
              </a:rPr>
              <a:t>在合同管理页面点击【历史合同信息归档】按钮跳转到历史合同归档页面，在该页面点击【下载模板】按钮下载模板，填写完信息后点击【上传合同基本信息】按钮上传模板，点击【确认上传】按钮导入合同的基本信息，点击【下一步】按钮查看上传结果。</a:t>
            </a:r>
            <a:endParaRPr lang="zh-CN" altLang="en-US" sz="2000" dirty="0">
              <a:latin typeface="微软雅黑" pitchFamily="34" charset="-122"/>
              <a:ea typeface="微软雅黑" pitchFamily="34" charset="-122"/>
            </a:endParaRPr>
          </a:p>
        </p:txBody>
      </p:sp>
      <p:pic>
        <p:nvPicPr>
          <p:cNvPr id="1229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793" y="2592660"/>
            <a:ext cx="6490083" cy="3489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a:stretch>
            <a:fillRect/>
          </a:stretch>
        </p:blipFill>
        <p:spPr>
          <a:xfrm>
            <a:off x="6633876" y="2592660"/>
            <a:ext cx="6471358" cy="3362043"/>
          </a:xfrm>
          <a:prstGeom prst="rect">
            <a:avLst/>
          </a:prstGeom>
        </p:spPr>
      </p:pic>
    </p:spTree>
    <p:extLst>
      <p:ext uri="{BB962C8B-B14F-4D97-AF65-F5344CB8AC3E}">
        <p14:creationId xmlns:p14="http://schemas.microsoft.com/office/powerpoint/2010/main" val="4677534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3 </a:t>
            </a:r>
            <a:r>
              <a:rPr lang="zh-CN" altLang="zh-CN" sz="2000" dirty="0" smtClean="0">
                <a:latin typeface="微软雅黑" pitchFamily="34" charset="-122"/>
                <a:ea typeface="微软雅黑" pitchFamily="34" charset="-122"/>
              </a:rPr>
              <a:t>历史合同</a:t>
            </a:r>
            <a:r>
              <a:rPr lang="zh-CN" altLang="en-US" sz="2000" dirty="0">
                <a:latin typeface="微软雅黑" pitchFamily="34" charset="-122"/>
                <a:ea typeface="微软雅黑" pitchFamily="34" charset="-122"/>
              </a:rPr>
              <a:t>文件</a:t>
            </a:r>
            <a:r>
              <a:rPr lang="zh-CN" altLang="zh-CN" sz="2000" dirty="0" smtClean="0">
                <a:latin typeface="微软雅黑" pitchFamily="34" charset="-122"/>
                <a:ea typeface="微软雅黑" pitchFamily="34" charset="-122"/>
              </a:rPr>
              <a:t>归档</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smtClean="0">
                <a:latin typeface="微软雅黑" pitchFamily="34" charset="-122"/>
                <a:ea typeface="微软雅黑" pitchFamily="34" charset="-122"/>
              </a:rPr>
              <a:t>用于对之前线下签署或其他系统的合同文件进行归档导入本系统。</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zh-CN" sz="2000" dirty="0">
                <a:latin typeface="微软雅黑" pitchFamily="34" charset="-122"/>
                <a:ea typeface="微软雅黑" pitchFamily="34" charset="-122"/>
              </a:rPr>
              <a:t>在合同管理页面点击【历史合同文件归档】按钮跳转到历史合同归档页面，在该页面点击【选择文件】按钮上传电子</a:t>
            </a:r>
            <a:r>
              <a:rPr lang="zh-CN" altLang="zh-CN" sz="2000" dirty="0" smtClean="0">
                <a:latin typeface="微软雅黑" pitchFamily="34" charset="-122"/>
                <a:ea typeface="微软雅黑" pitchFamily="34" charset="-122"/>
              </a:rPr>
              <a:t>合同</a:t>
            </a:r>
            <a:r>
              <a:rPr lang="zh-CN" altLang="en-US" sz="2000" dirty="0" smtClean="0">
                <a:latin typeface="微软雅黑" pitchFamily="34" charset="-122"/>
                <a:ea typeface="微软雅黑" pitchFamily="34" charset="-122"/>
              </a:rPr>
              <a:t>文件</a:t>
            </a:r>
            <a:r>
              <a:rPr lang="zh-CN" altLang="zh-CN" sz="2000" dirty="0" smtClean="0">
                <a:latin typeface="微软雅黑" pitchFamily="34" charset="-122"/>
                <a:ea typeface="微软雅黑" pitchFamily="34" charset="-122"/>
              </a:rPr>
              <a:t>压缩</a:t>
            </a:r>
            <a:r>
              <a:rPr lang="zh-CN" altLang="zh-CN" sz="2000" dirty="0">
                <a:latin typeface="微软雅黑" pitchFamily="34" charset="-122"/>
                <a:ea typeface="微软雅黑" pitchFamily="34" charset="-122"/>
              </a:rPr>
              <a:t>包，点击【确认上传】按钮导入合同，点击【下一步】按钮查看文件上传结果。</a:t>
            </a:r>
            <a:endParaRPr lang="zh-CN" altLang="en-US" sz="2000" dirty="0">
              <a:latin typeface="微软雅黑" pitchFamily="34" charset="-122"/>
              <a:ea typeface="微软雅黑" pitchFamily="34" charset="-122"/>
            </a:endParaRPr>
          </a:p>
        </p:txBody>
      </p:sp>
      <p:pic>
        <p:nvPicPr>
          <p:cNvPr id="1331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937" y="2808683"/>
            <a:ext cx="5303837"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3"/>
          <a:stretch>
            <a:fillRect/>
          </a:stretch>
        </p:blipFill>
        <p:spPr>
          <a:xfrm>
            <a:off x="6912545" y="2808683"/>
            <a:ext cx="5457825" cy="3286125"/>
          </a:xfrm>
          <a:prstGeom prst="rect">
            <a:avLst/>
          </a:prstGeom>
        </p:spPr>
      </p:pic>
    </p:spTree>
    <p:extLst>
      <p:ext uri="{BB962C8B-B14F-4D97-AF65-F5344CB8AC3E}">
        <p14:creationId xmlns:p14="http://schemas.microsoft.com/office/powerpoint/2010/main" val="24334949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4 </a:t>
            </a:r>
            <a:r>
              <a:rPr lang="zh-CN" altLang="en-US" sz="2000" dirty="0" smtClean="0">
                <a:latin typeface="微软雅黑" pitchFamily="34" charset="-122"/>
                <a:ea typeface="微软雅黑" pitchFamily="34" charset="-122"/>
              </a:rPr>
              <a:t>合同续订、变更、解除、终止</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smtClean="0">
                <a:latin typeface="微软雅黑" pitchFamily="34" charset="-122"/>
                <a:ea typeface="微软雅黑" pitchFamily="34" charset="-122"/>
              </a:rPr>
              <a:t>用于对已完成的合同操作。个人若有多个合同默认叠加显示，可点击右侧</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点开查看。</a:t>
            </a:r>
            <a:r>
              <a:rPr lang="zh-CN" altLang="zh-CN" sz="2000" dirty="0" smtClean="0">
                <a:latin typeface="微软雅黑" pitchFamily="34" charset="-122"/>
                <a:ea typeface="微软雅黑" pitchFamily="34" charset="-122"/>
              </a:rPr>
              <a:t>点击【已完成】</a:t>
            </a:r>
            <a:r>
              <a:rPr lang="zh-CN" altLang="en-US" sz="2000" dirty="0" smtClean="0">
                <a:latin typeface="微软雅黑" pitchFamily="34" charset="-122"/>
                <a:ea typeface="微软雅黑" pitchFamily="34" charset="-122"/>
              </a:rPr>
              <a:t>，勾选对应合同可进行批量续订、变更、解除、终止。只选择单个人员右侧可针对此人进行续订、变更、解除、终止操作。操作和发起签署合同操作一致。</a:t>
            </a:r>
            <a:endParaRPr lang="zh-CN" altLang="en-US" sz="2000"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719857" y="2304628"/>
            <a:ext cx="10610031" cy="4442853"/>
          </a:xfrm>
          <a:prstGeom prst="rect">
            <a:avLst/>
          </a:prstGeom>
        </p:spPr>
      </p:pic>
    </p:spTree>
    <p:extLst>
      <p:ext uri="{BB962C8B-B14F-4D97-AF65-F5344CB8AC3E}">
        <p14:creationId xmlns:p14="http://schemas.microsoft.com/office/powerpoint/2010/main" val="27601459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a:off x="-2428" y="7561399"/>
            <a:ext cx="13681075" cy="360226"/>
          </a:xfrm>
          <a:prstGeom prst="rect">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9FA"/>
              </a:solidFill>
            </a:endParaRPr>
          </a:p>
        </p:txBody>
      </p:sp>
      <p:sp>
        <p:nvSpPr>
          <p:cNvPr id="23" name="TextBox 22"/>
          <p:cNvSpPr txBox="1"/>
          <p:nvPr/>
        </p:nvSpPr>
        <p:spPr>
          <a:xfrm>
            <a:off x="4880521" y="3088585"/>
            <a:ext cx="8368728" cy="646331"/>
          </a:xfrm>
          <a:prstGeom prst="rect">
            <a:avLst/>
          </a:prstGeom>
          <a:noFill/>
        </p:spPr>
        <p:txBody>
          <a:bodyPr wrap="square" rtlCol="0">
            <a:spAutoFit/>
          </a:bodyPr>
          <a:lstStyle/>
          <a:p>
            <a:r>
              <a:rPr lang="zh-CN" altLang="en-US" sz="3600" b="1" dirty="0">
                <a:solidFill>
                  <a:srgbClr val="4F81BD"/>
                </a:solidFill>
              </a:rPr>
              <a:t>山东省电子劳动合同订立平台</a:t>
            </a:r>
            <a:r>
              <a:rPr lang="en-US" altLang="zh-CN" sz="3600" b="1" dirty="0">
                <a:solidFill>
                  <a:srgbClr val="4F81BD"/>
                </a:solidFill>
              </a:rPr>
              <a:t>-</a:t>
            </a:r>
            <a:r>
              <a:rPr lang="zh-CN" altLang="en-US" sz="3600" b="1" dirty="0">
                <a:solidFill>
                  <a:srgbClr val="4F81BD"/>
                </a:solidFill>
              </a:rPr>
              <a:t>机构端</a:t>
            </a:r>
          </a:p>
        </p:txBody>
      </p:sp>
      <p:grpSp>
        <p:nvGrpSpPr>
          <p:cNvPr id="2" name="组合 5"/>
          <p:cNvGrpSpPr/>
          <p:nvPr/>
        </p:nvGrpSpPr>
        <p:grpSpPr>
          <a:xfrm>
            <a:off x="2376041" y="2526659"/>
            <a:ext cx="1866343" cy="1920907"/>
            <a:chOff x="1324608" y="3722769"/>
            <a:chExt cx="1866343" cy="1920907"/>
          </a:xfrm>
        </p:grpSpPr>
        <p:sp>
          <p:nvSpPr>
            <p:cNvPr id="34" name="椭圆 33"/>
            <p:cNvSpPr/>
            <p:nvPr/>
          </p:nvSpPr>
          <p:spPr>
            <a:xfrm>
              <a:off x="1324608" y="3722769"/>
              <a:ext cx="1866343" cy="1920907"/>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364996" y="3764339"/>
              <a:ext cx="1785567" cy="1837769"/>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2622833" y="2780667"/>
            <a:ext cx="1372760" cy="1412893"/>
          </a:xfrm>
          <a:prstGeom prst="ellipse">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r>
              <a:rPr lang="en-US" altLang="zh-CN" sz="7200" dirty="0" smtClean="0">
                <a:solidFill>
                  <a:schemeClr val="bg1"/>
                </a:solidFill>
                <a:latin typeface="Copperplate Gothic Bold" panose="020E0705020206020404" pitchFamily="34" charset="0"/>
                <a:ea typeface="微软雅黑" pitchFamily="34" charset="-122"/>
              </a:rPr>
              <a:t>2</a:t>
            </a:r>
            <a:endParaRPr lang="zh-CN" altLang="en-US" sz="7200" dirty="0">
              <a:solidFill>
                <a:schemeClr val="bg1"/>
              </a:solidFill>
              <a:latin typeface="Copperplate Gothic Bold" panose="020E0705020206020404" pitchFamily="34" charset="0"/>
              <a:ea typeface="微软雅黑" pitchFamily="34" charset="-122"/>
            </a:endParaRPr>
          </a:p>
        </p:txBody>
      </p:sp>
      <p:cxnSp>
        <p:nvCxnSpPr>
          <p:cNvPr id="3" name="直接连接符 2"/>
          <p:cNvCxnSpPr/>
          <p:nvPr/>
        </p:nvCxnSpPr>
        <p:spPr>
          <a:xfrm>
            <a:off x="4557027" y="2577419"/>
            <a:ext cx="8851" cy="1848684"/>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3230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未</a:t>
            </a:r>
            <a:r>
              <a:rPr lang="zh-CN" altLang="en-US" sz="2000" dirty="0">
                <a:latin typeface="微软雅黑" pitchFamily="34" charset="-122"/>
                <a:ea typeface="微软雅黑" pitchFamily="34" charset="-122"/>
              </a:rPr>
              <a:t>查询到上链的人员信息，则在信息同步一列显示‘合同上链’进行上链操作。</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2" name="图片 1"/>
          <p:cNvPicPr>
            <a:picLocks noChangeAspect="1"/>
          </p:cNvPicPr>
          <p:nvPr/>
        </p:nvPicPr>
        <p:blipFill>
          <a:blip r:embed="rId2"/>
          <a:stretch>
            <a:fillRect/>
          </a:stretch>
        </p:blipFill>
        <p:spPr>
          <a:xfrm>
            <a:off x="647849" y="1367653"/>
            <a:ext cx="12493475" cy="5231584"/>
          </a:xfrm>
          <a:prstGeom prst="rect">
            <a:avLst/>
          </a:prstGeom>
        </p:spPr>
      </p:pic>
    </p:spTree>
    <p:extLst>
      <p:ext uri="{BB962C8B-B14F-4D97-AF65-F5344CB8AC3E}">
        <p14:creationId xmlns:p14="http://schemas.microsoft.com/office/powerpoint/2010/main" val="5198852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smtClean="0">
                <a:latin typeface="微软雅黑" pitchFamily="34" charset="-122"/>
                <a:ea typeface="微软雅黑" pitchFamily="34" charset="-122"/>
              </a:rPr>
              <a:t>四 </a:t>
            </a:r>
            <a:r>
              <a:rPr lang="zh-CN" altLang="zh-CN" sz="2000" dirty="0" smtClean="0">
                <a:latin typeface="微软雅黑" pitchFamily="34" charset="-122"/>
                <a:ea typeface="微软雅黑" pitchFamily="34" charset="-122"/>
              </a:rPr>
              <a:t>单位</a:t>
            </a:r>
            <a:r>
              <a:rPr lang="zh-CN" altLang="zh-CN" sz="2000" dirty="0">
                <a:latin typeface="微软雅黑" pitchFamily="34" charset="-122"/>
                <a:ea typeface="微软雅黑" pitchFamily="34" charset="-122"/>
              </a:rPr>
              <a:t>模板</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此</a:t>
            </a:r>
            <a:r>
              <a:rPr lang="zh-CN" altLang="en-US" sz="2000" dirty="0" smtClean="0">
                <a:latin typeface="微软雅黑" pitchFamily="34" charset="-122"/>
                <a:ea typeface="微软雅黑" pitchFamily="34" charset="-122"/>
              </a:rPr>
              <a:t>功能用于企业单位新增、修改、删除单位自设模板。</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点击【单位模板】按钮打开单位模板操作页面</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通过设置状态可设置模板位启用或者停用状态，点击右侧删除和设置模板前需要设置为停用状态。</a:t>
            </a: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1433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1905" y="2148180"/>
            <a:ext cx="10459409" cy="450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63413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新增单位模板</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点击单位模板操作页面的【新增单位模板】按钮，打开新增单位模板页面</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新增单位模板提示点击确认即可。</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1536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873" y="1872580"/>
            <a:ext cx="11449272" cy="4735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73368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新增单位模板页面第一步需点击添加签署文件（</a:t>
            </a:r>
            <a:r>
              <a:rPr lang="en-US" altLang="zh-CN" sz="2000" dirty="0">
                <a:latin typeface="微软雅黑" pitchFamily="34" charset="-122"/>
                <a:ea typeface="微软雅黑" pitchFamily="34" charset="-122"/>
              </a:rPr>
              <a:t>.pdf</a:t>
            </a:r>
            <a:r>
              <a:rPr lang="zh-CN" altLang="zh-CN" sz="2000" dirty="0">
                <a:latin typeface="微软雅黑" pitchFamily="34" charset="-122"/>
                <a:ea typeface="微软雅黑" pitchFamily="34" charset="-122"/>
              </a:rPr>
              <a:t>格式），导入完成后点击</a:t>
            </a:r>
            <a:r>
              <a:rPr lang="zh-CN" altLang="zh-CN" sz="2000" dirty="0" smtClean="0">
                <a:latin typeface="微软雅黑" pitchFamily="34" charset="-122"/>
                <a:ea typeface="微软雅黑" pitchFamily="34" charset="-122"/>
              </a:rPr>
              <a:t>【下一步】</a:t>
            </a:r>
            <a:r>
              <a:rPr lang="zh-CN" altLang="en-US" sz="2000" dirty="0" smtClean="0">
                <a:latin typeface="微软雅黑" pitchFamily="34" charset="-122"/>
                <a:ea typeface="微软雅黑" pitchFamily="34" charset="-122"/>
              </a:rPr>
              <a:t>。</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1638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841" y="1656556"/>
            <a:ext cx="12530139"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706354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进入</a:t>
            </a:r>
            <a:r>
              <a:rPr lang="zh-CN" altLang="zh-CN" sz="2000" dirty="0" smtClean="0">
                <a:latin typeface="微软雅黑" pitchFamily="34" charset="-122"/>
                <a:ea typeface="微软雅黑" pitchFamily="34" charset="-122"/>
              </a:rPr>
              <a:t>设置</a:t>
            </a:r>
            <a:r>
              <a:rPr lang="zh-CN" altLang="zh-CN" sz="2000" dirty="0">
                <a:latin typeface="微软雅黑" pitchFamily="34" charset="-122"/>
                <a:ea typeface="微软雅黑" pitchFamily="34" charset="-122"/>
              </a:rPr>
              <a:t>模板控件</a:t>
            </a:r>
            <a:r>
              <a:rPr lang="zh-CN" altLang="zh-CN" sz="2000" dirty="0" smtClean="0">
                <a:latin typeface="微软雅黑" pitchFamily="34" charset="-122"/>
                <a:ea typeface="微软雅黑" pitchFamily="34" charset="-122"/>
              </a:rPr>
              <a:t>页面</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将</a:t>
            </a:r>
            <a:r>
              <a:rPr lang="zh-CN" altLang="zh-CN" sz="2000" dirty="0">
                <a:latin typeface="微软雅黑" pitchFamily="34" charset="-122"/>
                <a:ea typeface="微软雅黑" pitchFamily="34" charset="-122"/>
              </a:rPr>
              <a:t>左侧的单位控件、个人控件和普通控件按模板需求拖拽到合适的位置；若需删除已拖拽到合同模板的控件，在合同模板中点击该控件，会在右侧展示控件相关信息，点击右下角【删除此项】可删除合同模板中的控件</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点击上一步回退或</a:t>
            </a:r>
            <a:r>
              <a:rPr lang="zh-CN" altLang="zh-CN" sz="2000" dirty="0">
                <a:latin typeface="微软雅黑" pitchFamily="34" charset="-122"/>
                <a:ea typeface="微软雅黑" pitchFamily="34" charset="-122"/>
              </a:rPr>
              <a:t>【确认提交】</a:t>
            </a:r>
            <a:r>
              <a:rPr lang="zh-CN" altLang="zh-CN" sz="2000" dirty="0" smtClean="0">
                <a:latin typeface="微软雅黑" pitchFamily="34" charset="-122"/>
                <a:ea typeface="微软雅黑" pitchFamily="34" charset="-122"/>
              </a:rPr>
              <a:t>按钮</a:t>
            </a:r>
            <a:r>
              <a:rPr lang="zh-CN" altLang="en-US" sz="2000" dirty="0" smtClean="0">
                <a:latin typeface="微软雅黑" pitchFamily="34" charset="-122"/>
                <a:ea typeface="微软雅黑" pitchFamily="34" charset="-122"/>
              </a:rPr>
              <a:t>提交，即完成单位模板新增。</a:t>
            </a:r>
            <a:r>
              <a:rPr lang="zh-CN" altLang="zh-CN" dirty="0"/>
              <a:t/>
            </a:r>
            <a:br>
              <a:rPr lang="zh-CN" altLang="zh-CN" dirty="0"/>
            </a:br>
            <a:r>
              <a:rPr lang="zh-CN" altLang="zh-CN" sz="2000" dirty="0">
                <a:latin typeface="微软雅黑" pitchFamily="34" charset="-122"/>
                <a:ea typeface="微软雅黑" pitchFamily="34" charset="-122"/>
              </a:rPr>
              <a:t/>
            </a:r>
            <a:br>
              <a:rPr lang="zh-CN"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17412"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056" y="1872580"/>
            <a:ext cx="6646186" cy="345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8449" y="1887760"/>
            <a:ext cx="6232853" cy="3441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0683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a:latin typeface="微软雅黑" pitchFamily="34" charset="-122"/>
                <a:ea typeface="微软雅黑" pitchFamily="34" charset="-122"/>
              </a:rPr>
              <a:t>五</a:t>
            </a:r>
            <a:r>
              <a:rPr lang="zh-CN" altLang="en-US"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单位</a:t>
            </a:r>
            <a:r>
              <a:rPr lang="zh-CN" altLang="en-US" sz="2000" dirty="0" smtClean="0">
                <a:latin typeface="微软雅黑" pitchFamily="34" charset="-122"/>
                <a:ea typeface="微软雅黑" pitchFamily="34" charset="-122"/>
              </a:rPr>
              <a:t>管理</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此</a:t>
            </a:r>
            <a:r>
              <a:rPr lang="zh-CN" altLang="en-US" sz="2000" dirty="0" smtClean="0">
                <a:latin typeface="微软雅黑" pitchFamily="34" charset="-122"/>
                <a:ea typeface="微软雅黑" pitchFamily="34" charset="-122"/>
              </a:rPr>
              <a:t>功能用于单位信息查询与维护，单位组织结构维护，领取单位印章。</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点击【单位管理】按钮，可展开单位管理树，包含单位信息、组织结构图、印章领取</a:t>
            </a:r>
            <a:r>
              <a:rPr lang="zh-CN" altLang="zh-CN" sz="2000" dirty="0" smtClean="0">
                <a:latin typeface="微软雅黑" pitchFamily="34" charset="-122"/>
                <a:ea typeface="微软雅黑" pitchFamily="34" charset="-122"/>
              </a:rPr>
              <a:t>三</a:t>
            </a:r>
            <a:r>
              <a:rPr lang="zh-CN" altLang="en-US" sz="2000" dirty="0">
                <a:latin typeface="微软雅黑" pitchFamily="34" charset="-122"/>
                <a:ea typeface="微软雅黑" pitchFamily="34" charset="-122"/>
              </a:rPr>
              <a:t>部分</a:t>
            </a:r>
            <a:r>
              <a:rPr lang="zh-CN" altLang="zh-CN"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点击单位信息，可查看单位信息，点击右上角</a:t>
            </a:r>
            <a:r>
              <a:rPr lang="zh-CN" altLang="zh-CN" sz="2000" dirty="0" smtClean="0">
                <a:latin typeface="微软雅黑" pitchFamily="34" charset="-122"/>
                <a:ea typeface="微软雅黑" pitchFamily="34" charset="-122"/>
              </a:rPr>
              <a:t>【编辑】</a:t>
            </a:r>
            <a:r>
              <a:rPr lang="zh-CN" altLang="zh-CN" sz="2000" dirty="0">
                <a:latin typeface="微软雅黑" pitchFamily="34" charset="-122"/>
                <a:ea typeface="微软雅黑" pitchFamily="34" charset="-122"/>
              </a:rPr>
              <a:t>按钮，会在右侧弹</a:t>
            </a:r>
            <a:r>
              <a:rPr lang="zh-CN" altLang="zh-CN" sz="2000" dirty="0" smtClean="0">
                <a:latin typeface="微软雅黑" pitchFamily="34" charset="-122"/>
                <a:ea typeface="微软雅黑" pitchFamily="34" charset="-122"/>
              </a:rPr>
              <a:t>出</a:t>
            </a:r>
            <a:r>
              <a:rPr lang="zh-CN" altLang="en-US" sz="2000" dirty="0" smtClean="0">
                <a:latin typeface="微软雅黑" pitchFamily="34" charset="-122"/>
                <a:ea typeface="微软雅黑" pitchFamily="34" charset="-122"/>
              </a:rPr>
              <a:t>修改单位信息页面</a:t>
            </a:r>
            <a:r>
              <a:rPr lang="zh-CN"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2560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5961" y="2592660"/>
            <a:ext cx="8707770" cy="375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11524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单位信息</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修改单位信息页面，修改完单位信息后点击最下方的【保存修改】按钮完成修改</a:t>
            </a:r>
            <a:r>
              <a:rPr lang="zh-CN" altLang="zh-CN" sz="2000" dirty="0" smtClean="0">
                <a:latin typeface="微软雅黑" pitchFamily="34" charset="-122"/>
                <a:ea typeface="微软雅黑" pitchFamily="34" charset="-122"/>
              </a:rPr>
              <a:t>操作</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266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857" y="1800572"/>
            <a:ext cx="11089232" cy="477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30700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2 </a:t>
            </a:r>
            <a:r>
              <a:rPr lang="zh-CN" altLang="en-US" sz="2000" dirty="0" smtClean="0">
                <a:latin typeface="微软雅黑" pitchFamily="34" charset="-122"/>
                <a:ea typeface="微软雅黑" pitchFamily="34" charset="-122"/>
              </a:rPr>
              <a:t>组织结构图</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点击</a:t>
            </a:r>
            <a:r>
              <a:rPr lang="zh-CN" altLang="zh-CN" sz="2000" dirty="0">
                <a:latin typeface="微软雅黑" pitchFamily="34" charset="-122"/>
                <a:ea typeface="微软雅黑" pitchFamily="34" charset="-122"/>
              </a:rPr>
              <a:t>【组织结构图】按钮打开组织结构图</a:t>
            </a:r>
            <a:r>
              <a:rPr lang="zh-CN" altLang="zh-CN" sz="2000" dirty="0" smtClean="0">
                <a:latin typeface="微软雅黑" pitchFamily="34" charset="-122"/>
                <a:ea typeface="微软雅黑" pitchFamily="34" charset="-122"/>
              </a:rPr>
              <a:t>页面</a:t>
            </a:r>
            <a:r>
              <a:rPr lang="zh-CN" altLang="en-US" sz="2000" dirty="0" smtClean="0">
                <a:latin typeface="微软雅黑" pitchFamily="34" charset="-122"/>
                <a:ea typeface="微软雅黑" pitchFamily="34" charset="-122"/>
              </a:rPr>
              <a:t>，单位跟根据自身情况维护和删除单位组织机构图。</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276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6561" y="1728564"/>
            <a:ext cx="10618886"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29197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3 </a:t>
            </a:r>
            <a:r>
              <a:rPr lang="zh-CN" altLang="en-US" sz="2000" dirty="0" smtClean="0">
                <a:latin typeface="微软雅黑" pitchFamily="34" charset="-122"/>
                <a:ea typeface="微软雅黑" pitchFamily="34" charset="-122"/>
              </a:rPr>
              <a:t>印章领取</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点击【印章领取】按钮进入印章领取页面，点击【领取印章】按钮即可领取单位印章。已领取的印章会在页面上方展示</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详细印章领取操作可查看</a:t>
            </a:r>
            <a:r>
              <a:rPr lang="en-US" altLang="zh-CN" sz="2000" dirty="0" smtClean="0">
                <a:latin typeface="微软雅黑" pitchFamily="34" charset="-122"/>
                <a:ea typeface="微软雅黑" pitchFamily="34" charset="-122"/>
              </a:rPr>
              <a:t>《</a:t>
            </a:r>
            <a:r>
              <a:rPr lang="zh-CN" altLang="en-US" sz="2000" dirty="0">
                <a:latin typeface="微软雅黑" pitchFamily="34" charset="-122"/>
                <a:ea typeface="微软雅黑" pitchFamily="34" charset="-122"/>
              </a:rPr>
              <a:t>电子劳动合同订立平台</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政务场景用户领取电子印章并进行应用授权操作指引</a:t>
            </a:r>
            <a:r>
              <a:rPr lang="en-US" altLang="zh-CN" sz="2000" dirty="0">
                <a:latin typeface="微软雅黑" pitchFamily="34" charset="-122"/>
                <a:ea typeface="微软雅黑" pitchFamily="34" charset="-122"/>
              </a:rPr>
              <a:t>V3.0</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286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5961" y="2088604"/>
            <a:ext cx="9453140" cy="4238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54729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a:latin typeface="微软雅黑" pitchFamily="34" charset="-122"/>
                <a:ea typeface="微软雅黑" pitchFamily="34" charset="-122"/>
              </a:rPr>
              <a:t>六</a:t>
            </a:r>
            <a:r>
              <a:rPr lang="zh-CN" altLang="en-US" sz="2000" dirty="0" smtClean="0">
                <a:latin typeface="微软雅黑" pitchFamily="34" charset="-122"/>
                <a:ea typeface="微软雅黑" pitchFamily="34" charset="-122"/>
              </a:rPr>
              <a:t> 员工信息</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此</a:t>
            </a:r>
            <a:r>
              <a:rPr lang="zh-CN" altLang="en-US" sz="2000" dirty="0" smtClean="0">
                <a:latin typeface="微软雅黑" pitchFamily="34" charset="-122"/>
                <a:ea typeface="微软雅黑" pitchFamily="34" charset="-122"/>
              </a:rPr>
              <a:t>功能用于单位的员工合同信息查询，以及给部分人员授权系统使用权限。</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员工信息</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点击</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查询</a:t>
            </a:r>
            <a:r>
              <a:rPr lang="zh-CN" altLang="zh-CN" sz="2000" dirty="0" smtClean="0">
                <a:latin typeface="微软雅黑" pitchFamily="34" charset="-122"/>
                <a:ea typeface="微软雅黑" pitchFamily="34" charset="-122"/>
              </a:rPr>
              <a:t>】按钮</a:t>
            </a:r>
            <a:r>
              <a:rPr lang="zh-CN" altLang="en-US" sz="2000" dirty="0" smtClean="0">
                <a:latin typeface="微软雅黑" pitchFamily="34" charset="-122"/>
                <a:ea typeface="微软雅黑" pitchFamily="34" charset="-122"/>
              </a:rPr>
              <a:t>，可查看单位员工信息，</a:t>
            </a:r>
            <a:r>
              <a:rPr lang="zh-CN" altLang="zh-CN" sz="2000" dirty="0" smtClean="0">
                <a:latin typeface="微软雅黑" pitchFamily="34" charset="-122"/>
                <a:ea typeface="微软雅黑" pitchFamily="34" charset="-122"/>
              </a:rPr>
              <a:t>点击【</a:t>
            </a:r>
            <a:r>
              <a:rPr lang="zh-CN" altLang="en-US" sz="2000" dirty="0" smtClean="0">
                <a:latin typeface="微软雅黑" pitchFamily="34" charset="-122"/>
                <a:ea typeface="微软雅黑" pitchFamily="34" charset="-122"/>
              </a:rPr>
              <a:t>导出员工</a:t>
            </a:r>
            <a:r>
              <a:rPr lang="zh-CN" altLang="zh-CN"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按钮，</a:t>
            </a:r>
            <a:r>
              <a:rPr lang="zh-CN" altLang="zh-CN" sz="2000" dirty="0" smtClean="0">
                <a:latin typeface="微软雅黑" pitchFamily="34" charset="-122"/>
                <a:ea typeface="微软雅黑" pitchFamily="34" charset="-122"/>
              </a:rPr>
              <a:t>可</a:t>
            </a:r>
            <a:r>
              <a:rPr lang="zh-CN" altLang="en-US" sz="2000" dirty="0" smtClean="0">
                <a:latin typeface="微软雅黑" pitchFamily="34" charset="-122"/>
                <a:ea typeface="微软雅黑" pitchFamily="34" charset="-122"/>
              </a:rPr>
              <a:t>导出选中的人员信息。</a:t>
            </a:r>
            <a:endParaRPr lang="zh-CN" altLang="en-US" sz="2000" dirty="0">
              <a:latin typeface="微软雅黑" pitchFamily="34" charset="-122"/>
              <a:ea typeface="微软雅黑" pitchFamily="34" charset="-122"/>
            </a:endParaRPr>
          </a:p>
        </p:txBody>
      </p:sp>
      <p:pic>
        <p:nvPicPr>
          <p:cNvPr id="296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1905" y="2664668"/>
            <a:ext cx="9683909"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67152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04888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60617" y="4824908"/>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29" name="Freeform 12"/>
          <p:cNvSpPr>
            <a:spLocks/>
          </p:cNvSpPr>
          <p:nvPr/>
        </p:nvSpPr>
        <p:spPr bwMode="auto">
          <a:xfrm>
            <a:off x="287809" y="1728564"/>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30" name="Freeform 12"/>
          <p:cNvSpPr>
            <a:spLocks/>
          </p:cNvSpPr>
          <p:nvPr/>
        </p:nvSpPr>
        <p:spPr bwMode="auto">
          <a:xfrm flipH="1" flipV="1">
            <a:off x="6984553" y="5977036"/>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20" name="矩形 83"/>
          <p:cNvSpPr>
            <a:spLocks noChangeArrowheads="1"/>
          </p:cNvSpPr>
          <p:nvPr/>
        </p:nvSpPr>
        <p:spPr bwMode="auto">
          <a:xfrm>
            <a:off x="431825" y="1944588"/>
            <a:ext cx="6912768" cy="4392488"/>
          </a:xfrm>
          <a:prstGeom prst="rect">
            <a:avLst/>
          </a:prstGeom>
          <a:noFill/>
          <a:ln w="9525">
            <a:solidFill>
              <a:srgbClr val="3183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endParaRPr lang="zh-CN" altLang="en-US" sz="2234"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anose="020F0502020204030204" pitchFamily="34" charset="0"/>
            </a:endParaRPr>
          </a:p>
        </p:txBody>
      </p:sp>
      <p:sp>
        <p:nvSpPr>
          <p:cNvPr id="4" name="矩形 3"/>
          <p:cNvSpPr/>
          <p:nvPr/>
        </p:nvSpPr>
        <p:spPr>
          <a:xfrm>
            <a:off x="7373756" y="2165264"/>
            <a:ext cx="6459564" cy="2554545"/>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使用对象：各级人社部门。</a:t>
            </a:r>
            <a:endParaRPr lang="en-US" altLang="zh-CN"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登录及注意事项：</a:t>
            </a:r>
            <a:endParaRPr lang="en-US" altLang="zh-CN" sz="2000" dirty="0">
              <a:latin typeface="微软雅黑" panose="020B0503020204020204" pitchFamily="34" charset="-122"/>
              <a:ea typeface="微软雅黑" panose="020B0503020204020204" pitchFamily="34" charset="-122"/>
            </a:endParaRPr>
          </a:p>
          <a:p>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建议使用</a:t>
            </a:r>
            <a:r>
              <a:rPr lang="en-US" altLang="zh-CN" sz="2000" dirty="0">
                <a:latin typeface="微软雅黑" panose="020B0503020204020204" pitchFamily="34" charset="-122"/>
                <a:ea typeface="微软雅黑" panose="020B0503020204020204" pitchFamily="34" charset="-122"/>
              </a:rPr>
              <a:t>chrome</a:t>
            </a:r>
            <a:r>
              <a:rPr lang="zh-CN" altLang="en-US" sz="2000" dirty="0">
                <a:latin typeface="微软雅黑" panose="020B0503020204020204" pitchFamily="34" charset="-122"/>
                <a:ea typeface="微软雅黑" panose="020B0503020204020204" pitchFamily="34" charset="-122"/>
              </a:rPr>
              <a:t>浏览器打开，或其他浏览器极速模式</a:t>
            </a:r>
            <a:r>
              <a:rPr lang="en-US" altLang="zh-CN" sz="2000" dirty="0">
                <a:latin typeface="微软雅黑" panose="020B0503020204020204" pitchFamily="34" charset="-122"/>
                <a:ea typeface="微软雅黑" panose="020B0503020204020204" pitchFamily="34" charset="-122"/>
              </a:rPr>
              <a:t>;</a:t>
            </a:r>
          </a:p>
          <a:p>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建议最佳体验分辨率</a:t>
            </a:r>
            <a:r>
              <a:rPr lang="en-US" altLang="zh-CN" sz="2000" dirty="0">
                <a:latin typeface="微软雅黑" panose="020B0503020204020204" pitchFamily="34" charset="-122"/>
                <a:ea typeface="微软雅黑" panose="020B0503020204020204" pitchFamily="34" charset="-122"/>
              </a:rPr>
              <a:t>:1920*10802</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政务外</a:t>
            </a:r>
            <a:r>
              <a:rPr lang="zh-CN" altLang="en-US" sz="2000" dirty="0" smtClean="0">
                <a:latin typeface="微软雅黑" panose="020B0503020204020204" pitchFamily="34" charset="-122"/>
                <a:ea typeface="微软雅黑" panose="020B0503020204020204" pitchFamily="34" charset="-122"/>
              </a:rPr>
              <a:t>网登录</a:t>
            </a:r>
            <a:r>
              <a:rPr lang="en-US" altLang="zh-CN" sz="2000" dirty="0" smtClean="0">
                <a:latin typeface="微软雅黑" panose="020B0503020204020204" pitchFamily="34" charset="-122"/>
                <a:ea typeface="微软雅黑" panose="020B0503020204020204" pitchFamily="34" charset="-122"/>
              </a:rPr>
              <a:t>http</a:t>
            </a:r>
            <a:r>
              <a:rPr lang="en-US" altLang="zh-CN" sz="2000" dirty="0">
                <a:latin typeface="微软雅黑" panose="020B0503020204020204" pitchFamily="34" charset="-122"/>
                <a:ea typeface="微软雅黑" panose="020B0503020204020204" pitchFamily="34" charset="-122"/>
              </a:rPr>
              <a:t>://59.206.197.228:8088/ecsp_front/loginsd</a:t>
            </a:r>
          </a:p>
          <a:p>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业务专网</a:t>
            </a:r>
            <a:r>
              <a:rPr lang="zh-CN" altLang="en-US" sz="2000" dirty="0" smtClean="0">
                <a:latin typeface="微软雅黑" panose="020B0503020204020204" pitchFamily="34" charset="-122"/>
                <a:ea typeface="微软雅黑" panose="020B0503020204020204" pitchFamily="34" charset="-122"/>
              </a:rPr>
              <a:t>登录</a:t>
            </a:r>
            <a:r>
              <a:rPr lang="en-US" altLang="zh-CN" sz="2000" dirty="0" smtClean="0">
                <a:latin typeface="微软雅黑" panose="020B0503020204020204" pitchFamily="34" charset="-122"/>
                <a:ea typeface="微软雅黑" panose="020B0503020204020204" pitchFamily="34" charset="-122"/>
              </a:rPr>
              <a:t>http</a:t>
            </a:r>
            <a:r>
              <a:rPr lang="en-US" altLang="zh-CN" sz="2000" dirty="0">
                <a:latin typeface="微软雅黑" panose="020B0503020204020204" pitchFamily="34" charset="-122"/>
                <a:ea typeface="微软雅黑" panose="020B0503020204020204" pitchFamily="34" charset="-122"/>
              </a:rPr>
              <a:t>://10.112.47.36:8088/ecsp_front/loginsd</a:t>
            </a: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074" y="1970923"/>
            <a:ext cx="7135386" cy="4263661"/>
          </a:xfrm>
          <a:prstGeom prst="rect">
            <a:avLst/>
          </a:prstGeom>
        </p:spPr>
      </p:pic>
    </p:spTree>
    <p:extLst>
      <p:ext uri="{BB962C8B-B14F-4D97-AF65-F5344CB8AC3E}">
        <p14:creationId xmlns:p14="http://schemas.microsoft.com/office/powerpoint/2010/main" val="94971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点击员工姓名，可看到该员工的合同信息。</a:t>
            </a:r>
            <a:endParaRPr lang="zh-CN" altLang="en-US" sz="2000" dirty="0">
              <a:latin typeface="微软雅黑" pitchFamily="34" charset="-122"/>
              <a:ea typeface="微软雅黑" pitchFamily="34" charset="-122"/>
            </a:endParaRPr>
          </a:p>
        </p:txBody>
      </p:sp>
      <p:pic>
        <p:nvPicPr>
          <p:cNvPr id="307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65" y="1800572"/>
            <a:ext cx="10369152" cy="504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28678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2 </a:t>
            </a:r>
            <a:r>
              <a:rPr lang="zh-CN" altLang="en-US" sz="2000" dirty="0" smtClean="0">
                <a:latin typeface="微软雅黑" pitchFamily="34" charset="-122"/>
                <a:ea typeface="微软雅黑" pitchFamily="34" charset="-122"/>
              </a:rPr>
              <a:t>授权人维护</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勾选要维护授权的员工，点击【授权】下拉框，选择操作，即可完成对授权人的维护操作。此处授权完成之后，需要再去山东省电子印章公共服务平台进行相应签章授权，功能位置：授权管理</a:t>
            </a:r>
            <a:r>
              <a:rPr lang="en-US" altLang="zh-CN" sz="2000" dirty="0">
                <a:latin typeface="微软雅黑" pitchFamily="34" charset="-122"/>
                <a:ea typeface="微软雅黑" pitchFamily="34" charset="-122"/>
              </a:rPr>
              <a:t>-&gt;</a:t>
            </a:r>
            <a:r>
              <a:rPr lang="zh-CN" altLang="zh-CN" sz="2000" dirty="0">
                <a:latin typeface="微软雅黑" pitchFamily="34" charset="-122"/>
                <a:ea typeface="微软雅黑" pitchFamily="34" charset="-122"/>
              </a:rPr>
              <a:t>印章授权</a:t>
            </a:r>
            <a:r>
              <a:rPr lang="zh-CN"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317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388" y="2160612"/>
            <a:ext cx="10369152" cy="453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85903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itchFamily="34" charset="-122"/>
                <a:ea typeface="微软雅黑" pitchFamily="34" charset="-122"/>
              </a:rPr>
              <a:t>通过此功能授权某个人之后， 此人就可以通过系统首页‘企业授权人登陆’入口跳转到统一用户认证使用个人账号登录单位办理单位业务了。</a:t>
            </a: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327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171" y="1656556"/>
            <a:ext cx="10635585"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357657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七 核验中心</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smtClean="0">
                <a:latin typeface="微软雅黑" pitchFamily="34" charset="-122"/>
                <a:ea typeface="微软雅黑" pitchFamily="34" charset="-122"/>
              </a:rPr>
              <a:t>此功能用于本系统签署的合同文件的真伪核验。</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smtClean="0">
                <a:latin typeface="微软雅黑" pitchFamily="34" charset="-122"/>
                <a:ea typeface="微软雅黑" pitchFamily="34" charset="-122"/>
              </a:rPr>
              <a:t>点击</a:t>
            </a:r>
            <a:r>
              <a:rPr lang="zh-CN" altLang="zh-CN" sz="2000" dirty="0">
                <a:latin typeface="微软雅黑" pitchFamily="34" charset="-122"/>
                <a:ea typeface="微软雅黑" pitchFamily="34" charset="-122"/>
              </a:rPr>
              <a:t>【核验中心】按钮打开核验中心页面，点击【选择文件】按钮，选择合同管理里下载的要核验的合同的</a:t>
            </a:r>
            <a:r>
              <a:rPr lang="en-US" altLang="zh-CN" sz="2000" dirty="0">
                <a:latin typeface="微软雅黑" pitchFamily="34" charset="-122"/>
                <a:ea typeface="微软雅黑" pitchFamily="34" charset="-122"/>
              </a:rPr>
              <a:t>PDF</a:t>
            </a:r>
            <a:r>
              <a:rPr lang="zh-CN" altLang="zh-CN" sz="2000" dirty="0">
                <a:latin typeface="微软雅黑" pitchFamily="34" charset="-122"/>
                <a:ea typeface="微软雅黑" pitchFamily="34" charset="-122"/>
              </a:rPr>
              <a:t>文件，点击【确认上传】按钮即可核验合同。</a:t>
            </a:r>
            <a:br>
              <a:rPr lang="zh-CN" altLang="zh-CN" sz="2000" dirty="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337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921" y="2160612"/>
            <a:ext cx="10906097"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441026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a:off x="-2428" y="7561399"/>
            <a:ext cx="13681075" cy="360226"/>
          </a:xfrm>
          <a:prstGeom prst="rect">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9FA"/>
              </a:solidFill>
            </a:endParaRPr>
          </a:p>
        </p:txBody>
      </p:sp>
      <p:sp>
        <p:nvSpPr>
          <p:cNvPr id="23" name="TextBox 22"/>
          <p:cNvSpPr txBox="1"/>
          <p:nvPr/>
        </p:nvSpPr>
        <p:spPr>
          <a:xfrm>
            <a:off x="4880521" y="3180687"/>
            <a:ext cx="7792664" cy="1200329"/>
          </a:xfrm>
          <a:prstGeom prst="rect">
            <a:avLst/>
          </a:prstGeom>
          <a:noFill/>
        </p:spPr>
        <p:txBody>
          <a:bodyPr wrap="square" rtlCol="0">
            <a:spAutoFit/>
          </a:bodyPr>
          <a:lstStyle/>
          <a:p>
            <a:r>
              <a:rPr lang="zh-CN" altLang="en-US" sz="3600" b="1" dirty="0">
                <a:solidFill>
                  <a:srgbClr val="4F81BD"/>
                </a:solidFill>
              </a:rPr>
              <a:t>山东省电子劳动合同订立平台</a:t>
            </a:r>
            <a:r>
              <a:rPr lang="en-US" altLang="zh-CN" sz="3600" b="1" dirty="0">
                <a:solidFill>
                  <a:srgbClr val="4F81BD"/>
                </a:solidFill>
              </a:rPr>
              <a:t>-</a:t>
            </a:r>
            <a:r>
              <a:rPr lang="zh-CN" altLang="en-US" sz="3600" b="1" dirty="0">
                <a:solidFill>
                  <a:srgbClr val="4F81BD"/>
                </a:solidFill>
              </a:rPr>
              <a:t>个人端</a:t>
            </a:r>
          </a:p>
          <a:p>
            <a:endParaRPr lang="zh-CN" altLang="en-US" sz="3600" b="1" dirty="0">
              <a:solidFill>
                <a:srgbClr val="4F81BD"/>
              </a:solidFill>
            </a:endParaRPr>
          </a:p>
        </p:txBody>
      </p:sp>
      <p:grpSp>
        <p:nvGrpSpPr>
          <p:cNvPr id="2" name="组合 5"/>
          <p:cNvGrpSpPr/>
          <p:nvPr/>
        </p:nvGrpSpPr>
        <p:grpSpPr>
          <a:xfrm>
            <a:off x="2376041" y="2526659"/>
            <a:ext cx="1866343" cy="1920907"/>
            <a:chOff x="1324608" y="3722769"/>
            <a:chExt cx="1866343" cy="1920907"/>
          </a:xfrm>
        </p:grpSpPr>
        <p:sp>
          <p:nvSpPr>
            <p:cNvPr id="34" name="椭圆 33"/>
            <p:cNvSpPr/>
            <p:nvPr/>
          </p:nvSpPr>
          <p:spPr>
            <a:xfrm>
              <a:off x="1324608" y="3722769"/>
              <a:ext cx="1866343" cy="1920907"/>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364996" y="3764339"/>
              <a:ext cx="1785567" cy="1837769"/>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2622833" y="2780667"/>
            <a:ext cx="1372760" cy="1412893"/>
          </a:xfrm>
          <a:prstGeom prst="ellipse">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r>
              <a:rPr lang="en-US" altLang="zh-CN" sz="7200" dirty="0" smtClean="0">
                <a:solidFill>
                  <a:schemeClr val="bg1"/>
                </a:solidFill>
                <a:latin typeface="Copperplate Gothic Bold" panose="020E0705020206020404" pitchFamily="34" charset="0"/>
                <a:ea typeface="微软雅黑" pitchFamily="34" charset="-122"/>
              </a:rPr>
              <a:t>4</a:t>
            </a:r>
            <a:endParaRPr lang="zh-CN" altLang="en-US" sz="7200" dirty="0">
              <a:solidFill>
                <a:schemeClr val="bg1"/>
              </a:solidFill>
              <a:latin typeface="Copperplate Gothic Bold" panose="020E0705020206020404" pitchFamily="34" charset="0"/>
              <a:ea typeface="微软雅黑" pitchFamily="34" charset="-122"/>
            </a:endParaRPr>
          </a:p>
        </p:txBody>
      </p:sp>
      <p:cxnSp>
        <p:nvCxnSpPr>
          <p:cNvPr id="3" name="直接连接符 2"/>
          <p:cNvCxnSpPr/>
          <p:nvPr/>
        </p:nvCxnSpPr>
        <p:spPr>
          <a:xfrm>
            <a:off x="4557027" y="2577419"/>
            <a:ext cx="8851" cy="1848684"/>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801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04888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60617" y="4824908"/>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29" name="Freeform 12"/>
          <p:cNvSpPr>
            <a:spLocks/>
          </p:cNvSpPr>
          <p:nvPr/>
        </p:nvSpPr>
        <p:spPr bwMode="auto">
          <a:xfrm>
            <a:off x="287809" y="1728564"/>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30" name="Freeform 12"/>
          <p:cNvSpPr>
            <a:spLocks/>
          </p:cNvSpPr>
          <p:nvPr/>
        </p:nvSpPr>
        <p:spPr bwMode="auto">
          <a:xfrm flipH="1" flipV="1">
            <a:off x="6984553" y="5977036"/>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20" name="矩形 83"/>
          <p:cNvSpPr>
            <a:spLocks noChangeArrowheads="1"/>
          </p:cNvSpPr>
          <p:nvPr/>
        </p:nvSpPr>
        <p:spPr bwMode="auto">
          <a:xfrm>
            <a:off x="431825" y="1944588"/>
            <a:ext cx="6912768" cy="4392488"/>
          </a:xfrm>
          <a:prstGeom prst="rect">
            <a:avLst/>
          </a:prstGeom>
          <a:noFill/>
          <a:ln w="9525">
            <a:solidFill>
              <a:srgbClr val="3183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endParaRPr lang="zh-CN" altLang="en-US" sz="2234"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anose="020F0502020204030204" pitchFamily="34" charset="0"/>
            </a:endParaRPr>
          </a:p>
        </p:txBody>
      </p:sp>
      <p:pic>
        <p:nvPicPr>
          <p:cNvPr id="2" name="图片 1"/>
          <p:cNvPicPr>
            <a:picLocks noChangeAspect="1"/>
          </p:cNvPicPr>
          <p:nvPr/>
        </p:nvPicPr>
        <p:blipFill>
          <a:blip r:embed="rId3"/>
          <a:stretch>
            <a:fillRect/>
          </a:stretch>
        </p:blipFill>
        <p:spPr>
          <a:xfrm>
            <a:off x="431825" y="1970106"/>
            <a:ext cx="6885390" cy="4471568"/>
          </a:xfrm>
          <a:prstGeom prst="rect">
            <a:avLst/>
          </a:prstGeom>
        </p:spPr>
      </p:pic>
      <p:sp>
        <p:nvSpPr>
          <p:cNvPr id="3" name="文本框 2"/>
          <p:cNvSpPr txBox="1"/>
          <p:nvPr/>
        </p:nvSpPr>
        <p:spPr>
          <a:xfrm>
            <a:off x="7317215" y="2037907"/>
            <a:ext cx="5800705" cy="1569660"/>
          </a:xfrm>
          <a:prstGeom prst="rect">
            <a:avLst/>
          </a:prstGeom>
          <a:noFill/>
        </p:spPr>
        <p:txBody>
          <a:bodyPr wrap="square" rtlCol="0">
            <a:spAutoFit/>
          </a:bodyPr>
          <a:lstStyle/>
          <a:p>
            <a:r>
              <a:rPr lang="zh-CN" altLang="en-US" sz="1800" dirty="0" smtClean="0">
                <a:latin typeface="微软雅黑" pitchFamily="34" charset="-122"/>
                <a:ea typeface="微软雅黑" pitchFamily="34" charset="-122"/>
                <a:cs typeface="+mj-cs"/>
              </a:rPr>
              <a:t>个人</a:t>
            </a:r>
            <a:r>
              <a:rPr lang="en-US" altLang="zh-CN" sz="1800" dirty="0">
                <a:latin typeface="微软雅黑" pitchFamily="34" charset="-122"/>
                <a:ea typeface="微软雅黑" pitchFamily="34" charset="-122"/>
                <a:cs typeface="+mj-cs"/>
              </a:rPr>
              <a:t>PC</a:t>
            </a:r>
            <a:r>
              <a:rPr lang="zh-CN" altLang="en-US" sz="1800" dirty="0">
                <a:latin typeface="微软雅黑" pitchFamily="34" charset="-122"/>
                <a:ea typeface="微软雅黑" pitchFamily="34" charset="-122"/>
                <a:cs typeface="+mj-cs"/>
              </a:rPr>
              <a:t>端</a:t>
            </a:r>
            <a:endParaRPr lang="en-US" altLang="zh-CN" sz="1800" dirty="0">
              <a:latin typeface="微软雅黑" pitchFamily="34" charset="-122"/>
              <a:ea typeface="微软雅黑" pitchFamily="34" charset="-122"/>
              <a:cs typeface="+mj-cs"/>
            </a:endParaRPr>
          </a:p>
          <a:p>
            <a:r>
              <a:rPr lang="zh-CN" altLang="en-US" sz="1800" dirty="0">
                <a:latin typeface="微软雅黑" pitchFamily="34" charset="-122"/>
                <a:ea typeface="微软雅黑" pitchFamily="34" charset="-122"/>
                <a:cs typeface="+mj-cs"/>
              </a:rPr>
              <a:t>功能包括：合同管理、个人信息、签名管理</a:t>
            </a:r>
            <a:r>
              <a:rPr lang="zh-CN" altLang="en-US" sz="1800" dirty="0" smtClean="0">
                <a:latin typeface="微软雅黑" pitchFamily="34" charset="-122"/>
                <a:ea typeface="微软雅黑" pitchFamily="34" charset="-122"/>
                <a:cs typeface="+mj-cs"/>
              </a:rPr>
              <a:t>。</a:t>
            </a:r>
            <a:endParaRPr lang="en-US" altLang="zh-CN" sz="1800" dirty="0" smtClean="0">
              <a:latin typeface="微软雅黑" pitchFamily="34" charset="-122"/>
              <a:ea typeface="微软雅黑" pitchFamily="34" charset="-122"/>
              <a:cs typeface="+mj-cs"/>
            </a:endParaRPr>
          </a:p>
          <a:p>
            <a:r>
              <a:rPr lang="zh-CN" altLang="en-US" sz="1800" dirty="0" smtClean="0">
                <a:latin typeface="微软雅黑" pitchFamily="34" charset="-122"/>
                <a:ea typeface="微软雅黑" pitchFamily="34" charset="-122"/>
                <a:cs typeface="+mj-cs"/>
              </a:rPr>
              <a:t>个人</a:t>
            </a:r>
            <a:r>
              <a:rPr lang="en-US" altLang="zh-CN" sz="1800" dirty="0" smtClean="0">
                <a:latin typeface="微软雅黑" pitchFamily="34" charset="-122"/>
                <a:ea typeface="微软雅黑" pitchFamily="34" charset="-122"/>
                <a:cs typeface="+mj-cs"/>
              </a:rPr>
              <a:t>pc</a:t>
            </a:r>
            <a:r>
              <a:rPr lang="zh-CN" altLang="en-US" sz="1800" dirty="0" smtClean="0">
                <a:latin typeface="微软雅黑" pitchFamily="34" charset="-122"/>
                <a:ea typeface="微软雅黑" pitchFamily="34" charset="-122"/>
                <a:cs typeface="+mj-cs"/>
              </a:rPr>
              <a:t>端注意事项以及登录</a:t>
            </a:r>
            <a:r>
              <a:rPr lang="zh-CN" altLang="en-US" sz="1800" dirty="0">
                <a:latin typeface="微软雅黑" pitchFamily="34" charset="-122"/>
                <a:ea typeface="微软雅黑" pitchFamily="34" charset="-122"/>
                <a:cs typeface="+mj-cs"/>
              </a:rPr>
              <a:t>和单位端登录</a:t>
            </a:r>
            <a:r>
              <a:rPr lang="zh-CN" altLang="en-US" sz="1800" dirty="0" smtClean="0">
                <a:latin typeface="微软雅黑" pitchFamily="34" charset="-122"/>
                <a:ea typeface="微软雅黑" pitchFamily="34" charset="-122"/>
                <a:cs typeface="+mj-cs"/>
              </a:rPr>
              <a:t>网址</a:t>
            </a:r>
            <a:r>
              <a:rPr lang="zh-CN" altLang="en-US" sz="1800" dirty="0">
                <a:latin typeface="微软雅黑" pitchFamily="34" charset="-122"/>
                <a:ea typeface="微软雅黑" pitchFamily="34" charset="-122"/>
                <a:cs typeface="+mj-cs"/>
              </a:rPr>
              <a:t>、</a:t>
            </a:r>
            <a:r>
              <a:rPr lang="zh-CN" altLang="en-US" sz="1800" dirty="0" smtClean="0">
                <a:latin typeface="微软雅黑" pitchFamily="34" charset="-122"/>
                <a:ea typeface="微软雅黑" pitchFamily="34" charset="-122"/>
                <a:cs typeface="+mj-cs"/>
              </a:rPr>
              <a:t>入口</a:t>
            </a:r>
            <a:r>
              <a:rPr lang="zh-CN" altLang="en-US" sz="1800" dirty="0">
                <a:latin typeface="微软雅黑" pitchFamily="34" charset="-122"/>
                <a:ea typeface="微软雅黑" pitchFamily="34" charset="-122"/>
                <a:cs typeface="+mj-cs"/>
              </a:rPr>
              <a:t>操作完全一致，此处不在详述。</a:t>
            </a:r>
            <a:endParaRPr lang="en-US" altLang="zh-CN" sz="1800" dirty="0">
              <a:latin typeface="微软雅黑" pitchFamily="34" charset="-122"/>
              <a:ea typeface="微软雅黑" pitchFamily="34" charset="-122"/>
              <a:cs typeface="+mj-cs"/>
            </a:endParaRPr>
          </a:p>
          <a:p>
            <a:endParaRPr lang="zh-CN" altLang="en-US" dirty="0"/>
          </a:p>
        </p:txBody>
      </p:sp>
      <p:sp>
        <p:nvSpPr>
          <p:cNvPr id="5" name="文本框 4"/>
          <p:cNvSpPr txBox="1"/>
          <p:nvPr/>
        </p:nvSpPr>
        <p:spPr>
          <a:xfrm>
            <a:off x="651845" y="1043354"/>
            <a:ext cx="3456384" cy="461665"/>
          </a:xfrm>
          <a:prstGeom prst="rect">
            <a:avLst/>
          </a:prstGeom>
          <a:noFill/>
        </p:spPr>
        <p:txBody>
          <a:bodyPr wrap="square" rtlCol="0">
            <a:spAutoFit/>
          </a:bodyPr>
          <a:lstStyle/>
          <a:p>
            <a:r>
              <a:rPr lang="zh-CN" altLang="en-US" dirty="0" smtClean="0"/>
              <a:t>一、个人</a:t>
            </a:r>
            <a:r>
              <a:rPr lang="en-US" altLang="zh-CN" dirty="0" smtClean="0"/>
              <a:t>PC</a:t>
            </a:r>
            <a:r>
              <a:rPr lang="zh-CN" altLang="en-US" dirty="0" smtClean="0"/>
              <a:t>端</a:t>
            </a:r>
            <a:endParaRPr lang="zh-CN" altLang="en-US" dirty="0"/>
          </a:p>
        </p:txBody>
      </p:sp>
    </p:spTree>
    <p:extLst>
      <p:ext uri="{BB962C8B-B14F-4D97-AF65-F5344CB8AC3E}">
        <p14:creationId xmlns:p14="http://schemas.microsoft.com/office/powerpoint/2010/main" val="4208691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合同管理</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smtClean="0">
                <a:latin typeface="微软雅黑" pitchFamily="34" charset="-122"/>
                <a:ea typeface="微软雅黑" pitchFamily="34" charset="-122"/>
              </a:rPr>
              <a:t>点击</a:t>
            </a:r>
            <a:r>
              <a:rPr lang="zh-CN" altLang="zh-CN" sz="2000" dirty="0">
                <a:latin typeface="微软雅黑" pitchFamily="34" charset="-122"/>
                <a:ea typeface="微软雅黑" pitchFamily="34" charset="-122"/>
              </a:rPr>
              <a:t>【待签署】，录入查询信息后点击【查询】按钮，可查询符合条件的待签署合同</a:t>
            </a:r>
            <a:r>
              <a:rPr lang="zh-CN" altLang="zh-CN" sz="2000" dirty="0" smtClean="0">
                <a:latin typeface="微软雅黑" pitchFamily="34" charset="-122"/>
                <a:ea typeface="微软雅黑" pitchFamily="34" charset="-122"/>
              </a:rPr>
              <a:t>信息</a:t>
            </a:r>
            <a:r>
              <a:rPr lang="zh-CN" altLang="en-US"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在查询结果的操作列中点击按钮进行合同签约操作。</a:t>
            </a:r>
            <a:endParaRPr lang="zh-CN" altLang="en-US" sz="2000" dirty="0">
              <a:latin typeface="微软雅黑" pitchFamily="34" charset="-122"/>
              <a:ea typeface="微软雅黑" pitchFamily="34" charset="-122"/>
            </a:endParaRPr>
          </a:p>
        </p:txBody>
      </p:sp>
      <p:pic>
        <p:nvPicPr>
          <p:cNvPr id="7" name="图片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239" y="2160612"/>
            <a:ext cx="10847450" cy="4392488"/>
          </a:xfrm>
          <a:prstGeom prst="rect">
            <a:avLst/>
          </a:prstGeom>
          <a:noFill/>
          <a:ln>
            <a:noFill/>
          </a:ln>
        </p:spPr>
      </p:pic>
    </p:spTree>
    <p:extLst>
      <p:ext uri="{BB962C8B-B14F-4D97-AF65-F5344CB8AC3E}">
        <p14:creationId xmlns:p14="http://schemas.microsoft.com/office/powerpoint/2010/main" val="61696756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1 </a:t>
            </a:r>
            <a:r>
              <a:rPr lang="zh-CN" altLang="en-US" sz="2000" dirty="0" smtClean="0">
                <a:latin typeface="微软雅黑" pitchFamily="34" charset="-122"/>
                <a:ea typeface="微软雅黑" pitchFamily="34" charset="-122"/>
              </a:rPr>
              <a:t>合同管理</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smtClean="0">
                <a:latin typeface="微软雅黑" pitchFamily="34" charset="-122"/>
                <a:ea typeface="微软雅黑" pitchFamily="34" charset="-122"/>
              </a:rPr>
              <a:t>点击</a:t>
            </a:r>
            <a:r>
              <a:rPr lang="zh-CN" altLang="zh-CN" sz="2000" dirty="0">
                <a:latin typeface="微软雅黑" pitchFamily="34" charset="-122"/>
                <a:ea typeface="微软雅黑" pitchFamily="34" charset="-122"/>
              </a:rPr>
              <a:t>【已完成】，录入查询信息后点击【查询】按钮，查询徐符合条件的已完成合同</a:t>
            </a:r>
            <a:r>
              <a:rPr lang="zh-CN" altLang="zh-CN" sz="2000" dirty="0" smtClean="0">
                <a:latin typeface="微软雅黑" pitchFamily="34" charset="-122"/>
                <a:ea typeface="微软雅黑" pitchFamily="34" charset="-122"/>
              </a:rPr>
              <a:t>信息</a:t>
            </a:r>
            <a:r>
              <a:rPr lang="zh-CN" altLang="en-US" sz="2000" dirty="0" smtClean="0">
                <a:latin typeface="微软雅黑" pitchFamily="34" charset="-122"/>
                <a:ea typeface="微软雅黑" pitchFamily="34" charset="-122"/>
              </a:rPr>
              <a:t>。点击合同名称蓝色字迹可查看合同详情。合同信息右侧操作一列，可点击对应蓝色字迹实现合同查看、发起解除以及查看解除申请。</a:t>
            </a:r>
            <a:endParaRPr lang="zh-CN" altLang="en-US" sz="2000" dirty="0">
              <a:latin typeface="微软雅黑" pitchFamily="34" charset="-122"/>
              <a:ea typeface="微软雅黑" pitchFamily="34" charset="-122"/>
            </a:endParaRPr>
          </a:p>
        </p:txBody>
      </p:sp>
      <p:pic>
        <p:nvPicPr>
          <p:cNvPr id="5" name="图片 4"/>
          <p:cNvPicPr/>
          <p:nvPr/>
        </p:nvPicPr>
        <p:blipFill>
          <a:blip r:embed="rId2"/>
          <a:stretch>
            <a:fillRect/>
          </a:stretch>
        </p:blipFill>
        <p:spPr>
          <a:xfrm>
            <a:off x="792360" y="2448644"/>
            <a:ext cx="10873208" cy="3960440"/>
          </a:xfrm>
          <a:prstGeom prst="rect">
            <a:avLst/>
          </a:prstGeom>
        </p:spPr>
      </p:pic>
    </p:spTree>
    <p:extLst>
      <p:ext uri="{BB962C8B-B14F-4D97-AF65-F5344CB8AC3E}">
        <p14:creationId xmlns:p14="http://schemas.microsoft.com/office/powerpoint/2010/main" val="262952531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2 </a:t>
            </a:r>
            <a:r>
              <a:rPr lang="zh-CN" altLang="en-US" sz="2000" dirty="0" smtClean="0">
                <a:latin typeface="微软雅黑" pitchFamily="34" charset="-122"/>
                <a:ea typeface="微软雅黑" pitchFamily="34" charset="-122"/>
              </a:rPr>
              <a:t>个人信息</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smtClean="0">
                <a:latin typeface="微软雅黑" pitchFamily="34" charset="-122"/>
                <a:ea typeface="微软雅黑" pitchFamily="34" charset="-122"/>
              </a:rPr>
              <a:t>点击</a:t>
            </a:r>
            <a:r>
              <a:rPr lang="zh-CN" altLang="zh-CN" sz="2000" dirty="0">
                <a:latin typeface="微软雅黑" pitchFamily="34" charset="-122"/>
                <a:ea typeface="微软雅黑" pitchFamily="34" charset="-122"/>
              </a:rPr>
              <a:t>【个人信息】按钮打开个人信息</a:t>
            </a:r>
            <a:r>
              <a:rPr lang="zh-CN" altLang="zh-CN" sz="2000" dirty="0" smtClean="0">
                <a:latin typeface="微软雅黑" pitchFamily="34" charset="-122"/>
                <a:ea typeface="微软雅黑" pitchFamily="34" charset="-122"/>
              </a:rPr>
              <a:t>页面</a:t>
            </a:r>
            <a:r>
              <a:rPr lang="zh-CN" altLang="en-US"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点击【编辑】按钮，在右侧弹出修改个人信息窗口，修改完信息后点击【保存修改】按钮即</a:t>
            </a:r>
            <a:r>
              <a:rPr lang="zh-CN" altLang="zh-CN" sz="2000" dirty="0" smtClean="0">
                <a:latin typeface="微软雅黑" pitchFamily="34" charset="-122"/>
                <a:ea typeface="微软雅黑" pitchFamily="34" charset="-122"/>
              </a:rPr>
              <a:t>可</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4" name="图片 3"/>
          <p:cNvPicPr/>
          <p:nvPr/>
        </p:nvPicPr>
        <p:blipFill>
          <a:blip r:embed="rId2"/>
          <a:stretch>
            <a:fillRect/>
          </a:stretch>
        </p:blipFill>
        <p:spPr>
          <a:xfrm>
            <a:off x="647848" y="2448644"/>
            <a:ext cx="5587677" cy="3240360"/>
          </a:xfrm>
          <a:prstGeom prst="rect">
            <a:avLst/>
          </a:prstGeom>
        </p:spPr>
      </p:pic>
      <p:pic>
        <p:nvPicPr>
          <p:cNvPr id="6" name="图片 5"/>
          <p:cNvPicPr/>
          <p:nvPr/>
        </p:nvPicPr>
        <p:blipFill>
          <a:blip r:embed="rId3"/>
          <a:stretch>
            <a:fillRect/>
          </a:stretch>
        </p:blipFill>
        <p:spPr>
          <a:xfrm>
            <a:off x="6235525" y="2436526"/>
            <a:ext cx="6437659" cy="3252478"/>
          </a:xfrm>
          <a:prstGeom prst="rect">
            <a:avLst/>
          </a:prstGeom>
        </p:spPr>
      </p:pic>
    </p:spTree>
    <p:extLst>
      <p:ext uri="{BB962C8B-B14F-4D97-AF65-F5344CB8AC3E}">
        <p14:creationId xmlns:p14="http://schemas.microsoft.com/office/powerpoint/2010/main" val="64901688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3 </a:t>
            </a:r>
            <a:r>
              <a:rPr lang="zh-CN" altLang="en-US" sz="2000" dirty="0" smtClean="0">
                <a:latin typeface="微软雅黑" pitchFamily="34" charset="-122"/>
                <a:ea typeface="微软雅黑" pitchFamily="34" charset="-122"/>
              </a:rPr>
              <a:t>签名管理</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smtClean="0">
                <a:latin typeface="微软雅黑" pitchFamily="34" charset="-122"/>
                <a:ea typeface="微软雅黑" pitchFamily="34" charset="-122"/>
              </a:rPr>
              <a:t>点击</a:t>
            </a:r>
            <a:r>
              <a:rPr lang="zh-CN" altLang="zh-CN" sz="2000" dirty="0">
                <a:latin typeface="微软雅黑" pitchFamily="34" charset="-122"/>
                <a:ea typeface="微软雅黑" pitchFamily="34" charset="-122"/>
              </a:rPr>
              <a:t>【签名管理】按钮打开签名管理</a:t>
            </a:r>
            <a:r>
              <a:rPr lang="zh-CN" altLang="zh-CN" sz="2000" dirty="0" smtClean="0">
                <a:latin typeface="微软雅黑" pitchFamily="34" charset="-122"/>
                <a:ea typeface="微软雅黑" pitchFamily="34" charset="-122"/>
              </a:rPr>
              <a:t>页面</a:t>
            </a:r>
            <a:r>
              <a:rPr lang="zh-CN" altLang="en-US" sz="2000" dirty="0" smtClean="0">
                <a:latin typeface="微软雅黑" pitchFamily="34" charset="-122"/>
                <a:ea typeface="微软雅黑" pitchFamily="34" charset="-122"/>
              </a:rPr>
              <a:t>，点击右侧</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新增签名</a:t>
            </a:r>
            <a:r>
              <a:rPr lang="zh-CN" altLang="zh-CN" sz="2000" dirty="0" smtClean="0">
                <a:latin typeface="微软雅黑" pitchFamily="34" charset="-122"/>
                <a:ea typeface="微软雅黑" pitchFamily="34" charset="-122"/>
              </a:rPr>
              <a:t>】按钮</a:t>
            </a:r>
            <a:r>
              <a:rPr lang="zh-CN" altLang="en-US" sz="2000" dirty="0" smtClean="0">
                <a:latin typeface="微软雅黑" pitchFamily="34" charset="-122"/>
                <a:ea typeface="微软雅黑" pitchFamily="34" charset="-122"/>
              </a:rPr>
              <a:t>可新增个人签名，</a:t>
            </a:r>
            <a:r>
              <a:rPr lang="zh-CN" altLang="zh-CN" sz="2000" dirty="0">
                <a:latin typeface="微软雅黑" pitchFamily="34" charset="-122"/>
                <a:ea typeface="微软雅黑" pitchFamily="34" charset="-122"/>
              </a:rPr>
              <a:t>点击</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注销签名</a:t>
            </a:r>
            <a:r>
              <a:rPr lang="zh-CN" altLang="zh-CN"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按钮</a:t>
            </a:r>
            <a:r>
              <a:rPr lang="zh-CN"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可将个人签名注销。</a:t>
            </a:r>
            <a:endParaRPr lang="zh-CN" altLang="en-US" sz="2000" dirty="0">
              <a:latin typeface="微软雅黑" pitchFamily="34" charset="-122"/>
              <a:ea typeface="微软雅黑" pitchFamily="34" charset="-122"/>
            </a:endParaRPr>
          </a:p>
        </p:txBody>
      </p:sp>
      <p:pic>
        <p:nvPicPr>
          <p:cNvPr id="7" name="图片 6"/>
          <p:cNvPicPr/>
          <p:nvPr/>
        </p:nvPicPr>
        <p:blipFill>
          <a:blip r:embed="rId3"/>
          <a:stretch>
            <a:fillRect/>
          </a:stretch>
        </p:blipFill>
        <p:spPr>
          <a:xfrm>
            <a:off x="647849" y="2376636"/>
            <a:ext cx="6048672" cy="3240360"/>
          </a:xfrm>
          <a:prstGeom prst="rect">
            <a:avLst/>
          </a:prstGeom>
        </p:spPr>
      </p:pic>
      <p:pic>
        <p:nvPicPr>
          <p:cNvPr id="8" name="图片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72585" y="2376636"/>
            <a:ext cx="5400600" cy="3384376"/>
          </a:xfrm>
          <a:prstGeom prst="rect">
            <a:avLst/>
          </a:prstGeom>
          <a:noFill/>
          <a:ln>
            <a:noFill/>
          </a:ln>
        </p:spPr>
      </p:pic>
    </p:spTree>
    <p:extLst>
      <p:ext uri="{BB962C8B-B14F-4D97-AF65-F5344CB8AC3E}">
        <p14:creationId xmlns:p14="http://schemas.microsoft.com/office/powerpoint/2010/main" val="31544778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07266" y="360412"/>
            <a:ext cx="11190759" cy="1971309"/>
          </a:xfrm>
          <a:prstGeom prst="rect">
            <a:avLst/>
          </a:prstGeom>
          <a:noFill/>
        </p:spPr>
        <p:txBody>
          <a:bodyPr wrap="square" lIns="123444" tIns="61722" rIns="123444" bIns="61722" rtlCol="0">
            <a:spAutoFit/>
          </a:bodyPr>
          <a:lstStyle/>
          <a:p>
            <a:pPr>
              <a:lnSpc>
                <a:spcPct val="150000"/>
              </a:lnSpc>
            </a:pPr>
            <a:r>
              <a:rPr lang="zh-CN" altLang="en-US" sz="2000" dirty="0" smtClean="0">
                <a:latin typeface="微软雅黑" pitchFamily="34" charset="-122"/>
                <a:ea typeface="微软雅黑" pitchFamily="34" charset="-122"/>
              </a:rPr>
              <a:t>       登录</a:t>
            </a:r>
            <a:r>
              <a:rPr lang="zh-CN" altLang="en-US" sz="2000" dirty="0">
                <a:latin typeface="微软雅黑" pitchFamily="34" charset="-122"/>
                <a:ea typeface="微软雅黑" pitchFamily="34" charset="-122"/>
              </a:rPr>
              <a:t>成功</a:t>
            </a:r>
            <a:r>
              <a:rPr lang="zh-CN" altLang="en-US" sz="2000" dirty="0" smtClean="0">
                <a:latin typeface="微软雅黑" pitchFamily="34" charset="-122"/>
                <a:ea typeface="微软雅黑" pitchFamily="34" charset="-122"/>
              </a:rPr>
              <a:t>后，进入系统，左侧为功能按钮，分别是工作台、通知公告、政策法规、公共模版、自定义控件、统计报表和用户管理，右侧为内容展示。将鼠标放置到右上角蓝色用户处，可修改密码或退出系统。</a:t>
            </a:r>
            <a:endParaRPr lang="en-US" altLang="zh-CN" sz="2000" dirty="0" smtClean="0">
              <a:latin typeface="微软雅黑" pitchFamily="34" charset="-122"/>
              <a:ea typeface="微软雅黑" pitchFamily="34" charset="-122"/>
            </a:endParaRPr>
          </a:p>
          <a:p>
            <a:pPr>
              <a:lnSpc>
                <a:spcPct val="150000"/>
              </a:lnSpc>
            </a:pPr>
            <a:endParaRPr lang="zh-CN" altLang="en-US" sz="2000" dirty="0">
              <a:latin typeface="微软雅黑" pitchFamily="34" charset="-122"/>
              <a:ea typeface="微软雅黑" pitchFamily="34" charset="-122"/>
            </a:endParaRPr>
          </a:p>
        </p:txBody>
      </p:sp>
      <p:pic>
        <p:nvPicPr>
          <p:cNvPr id="8" name="图片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5881" y="1872580"/>
            <a:ext cx="10657184" cy="4907568"/>
          </a:xfrm>
          <a:prstGeom prst="rect">
            <a:avLst/>
          </a:prstGeom>
          <a:noFill/>
          <a:ln>
            <a:noFill/>
          </a:ln>
        </p:spPr>
      </p:pic>
    </p:spTree>
    <p:extLst>
      <p:ext uri="{BB962C8B-B14F-4D97-AF65-F5344CB8AC3E}">
        <p14:creationId xmlns:p14="http://schemas.microsoft.com/office/powerpoint/2010/main" val="308476241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04888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84461" y="4670596"/>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29" name="Freeform 12"/>
          <p:cNvSpPr>
            <a:spLocks/>
          </p:cNvSpPr>
          <p:nvPr/>
        </p:nvSpPr>
        <p:spPr bwMode="auto">
          <a:xfrm>
            <a:off x="552144" y="1440532"/>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30" name="Freeform 12"/>
          <p:cNvSpPr>
            <a:spLocks/>
          </p:cNvSpPr>
          <p:nvPr/>
        </p:nvSpPr>
        <p:spPr bwMode="auto">
          <a:xfrm flipH="1" flipV="1">
            <a:off x="4971915" y="6965394"/>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3" name="文本框 2"/>
          <p:cNvSpPr txBox="1"/>
          <p:nvPr/>
        </p:nvSpPr>
        <p:spPr>
          <a:xfrm>
            <a:off x="5904433" y="1645605"/>
            <a:ext cx="5800705" cy="2677656"/>
          </a:xfrm>
          <a:prstGeom prst="rect">
            <a:avLst/>
          </a:prstGeom>
          <a:noFill/>
        </p:spPr>
        <p:txBody>
          <a:bodyPr wrap="square" rtlCol="0">
            <a:spAutoFit/>
          </a:bodyPr>
          <a:lstStyle/>
          <a:p>
            <a:r>
              <a:rPr lang="en-US" altLang="zh-CN" dirty="0" smtClean="0"/>
              <a:t>1 </a:t>
            </a:r>
            <a:r>
              <a:rPr lang="zh-CN" altLang="en-US" dirty="0" smtClean="0"/>
              <a:t>业务入口：</a:t>
            </a:r>
            <a:endParaRPr lang="en-US" altLang="zh-CN" dirty="0" smtClean="0"/>
          </a:p>
          <a:p>
            <a:r>
              <a:rPr lang="zh-CN" altLang="en-US" dirty="0" smtClean="0"/>
              <a:t>打开</a:t>
            </a:r>
            <a:r>
              <a:rPr lang="zh-CN" altLang="zh-CN" dirty="0" smtClean="0"/>
              <a:t>爱</a:t>
            </a:r>
            <a:r>
              <a:rPr lang="zh-CN" altLang="zh-CN" dirty="0"/>
              <a:t>山东</a:t>
            </a:r>
            <a:r>
              <a:rPr lang="en-US" altLang="zh-CN" dirty="0" smtClean="0"/>
              <a:t>app</a:t>
            </a:r>
            <a:r>
              <a:rPr lang="zh-CN" altLang="en-US" dirty="0" smtClean="0"/>
              <a:t>，</a:t>
            </a:r>
            <a:r>
              <a:rPr lang="zh-CN" altLang="zh-CN" dirty="0" smtClean="0"/>
              <a:t>直接</a:t>
            </a:r>
            <a:r>
              <a:rPr lang="zh-CN" altLang="zh-CN" dirty="0"/>
              <a:t>搜索</a:t>
            </a:r>
            <a:r>
              <a:rPr lang="en-US" altLang="zh-CN" dirty="0"/>
              <a:t>‘</a:t>
            </a:r>
            <a:r>
              <a:rPr lang="zh-CN" altLang="zh-CN" dirty="0"/>
              <a:t>电子劳动合同业务办理</a:t>
            </a:r>
            <a:r>
              <a:rPr lang="en-US" altLang="zh-CN" dirty="0"/>
              <a:t>’ </a:t>
            </a:r>
            <a:r>
              <a:rPr lang="zh-CN" altLang="zh-CN" dirty="0"/>
              <a:t>，也可通过主题创业就业</a:t>
            </a:r>
            <a:r>
              <a:rPr lang="en-US" altLang="zh-CN" dirty="0"/>
              <a:t>-</a:t>
            </a:r>
            <a:r>
              <a:rPr lang="zh-CN" altLang="zh-CN" dirty="0"/>
              <a:t>电子劳动合同业务办理</a:t>
            </a:r>
            <a:r>
              <a:rPr lang="zh-CN" altLang="zh-CN" dirty="0" smtClean="0"/>
              <a:t>进入</a:t>
            </a:r>
            <a:r>
              <a:rPr lang="zh-CN" altLang="en-US" dirty="0" smtClean="0"/>
              <a:t>。</a:t>
            </a:r>
            <a:endParaRPr lang="en-US" altLang="zh-CN" dirty="0" smtClean="0"/>
          </a:p>
          <a:p>
            <a:r>
              <a:rPr lang="en-US" altLang="zh-CN" dirty="0" smtClean="0"/>
              <a:t>2</a:t>
            </a:r>
            <a:r>
              <a:rPr lang="zh-CN" altLang="en-US" dirty="0" smtClean="0"/>
              <a:t>注意事情：</a:t>
            </a:r>
            <a:endParaRPr lang="en-US" altLang="zh-CN" dirty="0" smtClean="0"/>
          </a:p>
          <a:p>
            <a:r>
              <a:rPr lang="zh-CN" altLang="en-US" dirty="0" smtClean="0"/>
              <a:t>建议升级爱山东</a:t>
            </a:r>
            <a:r>
              <a:rPr lang="en-US" altLang="zh-CN" dirty="0" smtClean="0"/>
              <a:t>app</a:t>
            </a:r>
            <a:r>
              <a:rPr lang="zh-CN" altLang="en-US" dirty="0" smtClean="0"/>
              <a:t>到最新版本，不可使用小程序办理业务。</a:t>
            </a:r>
            <a:endParaRPr lang="zh-CN" altLang="en-US" dirty="0"/>
          </a:p>
        </p:txBody>
      </p:sp>
      <p:sp>
        <p:nvSpPr>
          <p:cNvPr id="5" name="文本框 4"/>
          <p:cNvSpPr txBox="1"/>
          <p:nvPr/>
        </p:nvSpPr>
        <p:spPr>
          <a:xfrm>
            <a:off x="651845" y="1043354"/>
            <a:ext cx="3456384" cy="461665"/>
          </a:xfrm>
          <a:prstGeom prst="rect">
            <a:avLst/>
          </a:prstGeom>
          <a:noFill/>
        </p:spPr>
        <p:txBody>
          <a:bodyPr wrap="square" rtlCol="0">
            <a:spAutoFit/>
          </a:bodyPr>
          <a:lstStyle/>
          <a:p>
            <a:r>
              <a:rPr lang="zh-CN" altLang="en-US" dirty="0"/>
              <a:t>二</a:t>
            </a:r>
            <a:r>
              <a:rPr lang="zh-CN" altLang="en-US" dirty="0" smtClean="0"/>
              <a:t>、爱山东</a:t>
            </a:r>
            <a:r>
              <a:rPr lang="en-US" altLang="zh-CN" dirty="0" smtClean="0"/>
              <a:t>app</a:t>
            </a:r>
            <a:r>
              <a:rPr lang="zh-CN" altLang="en-US" dirty="0" smtClean="0"/>
              <a:t>端</a:t>
            </a:r>
            <a:endParaRPr lang="zh-CN" altLang="en-US" dirty="0"/>
          </a:p>
        </p:txBody>
      </p:sp>
      <p:pic>
        <p:nvPicPr>
          <p:cNvPr id="12" name="图片 11" descr="C:\Users\dareway\Documents\WeChat Files\wxid_t866nyr5udfq12\FileStorage\Temp\bcf35690b86f851f56e2091f82ce00d.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7941" y="1629862"/>
            <a:ext cx="4194175" cy="5593080"/>
          </a:xfrm>
          <a:prstGeom prst="rect">
            <a:avLst/>
          </a:prstGeom>
          <a:noFill/>
          <a:ln>
            <a:noFill/>
          </a:ln>
        </p:spPr>
      </p:pic>
    </p:spTree>
    <p:extLst>
      <p:ext uri="{BB962C8B-B14F-4D97-AF65-F5344CB8AC3E}">
        <p14:creationId xmlns:p14="http://schemas.microsoft.com/office/powerpoint/2010/main" val="407351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smtClean="0">
                <a:latin typeface="微软雅黑" pitchFamily="34" charset="-122"/>
                <a:ea typeface="微软雅黑" pitchFamily="34" charset="-122"/>
              </a:rPr>
              <a:t>3 </a:t>
            </a:r>
            <a:r>
              <a:rPr lang="zh-CN" altLang="en-US" sz="2000" dirty="0" smtClean="0">
                <a:latin typeface="微软雅黑" pitchFamily="34" charset="-122"/>
                <a:ea typeface="微软雅黑" pitchFamily="34" charset="-122"/>
              </a:rPr>
              <a:t>业务办理</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smtClean="0">
                <a:latin typeface="微软雅黑" pitchFamily="34" charset="-122"/>
                <a:ea typeface="微软雅黑" pitchFamily="34" charset="-122"/>
              </a:rPr>
              <a:t>点击</a:t>
            </a:r>
            <a:r>
              <a:rPr lang="zh-CN" altLang="zh-CN" sz="2000" dirty="0">
                <a:latin typeface="微软雅黑" pitchFamily="34" charset="-122"/>
                <a:ea typeface="微软雅黑" pitchFamily="34" charset="-122"/>
              </a:rPr>
              <a:t>【我的签名】可以查看并新增个人签名</a:t>
            </a:r>
            <a:r>
              <a:rPr lang="zh-CN" altLang="zh-CN"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点击【我的合同】可以查看已签署的具体合同，也可进行个人发起合同解除，查看解除申请等</a:t>
            </a:r>
            <a:r>
              <a:rPr lang="zh-CN"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5" name="图片 4" descr="C:\Users\dareway\Documents\WeChat Files\wxid_t866nyr5udfq12\FileStorage\Temp\1728441586595.png"/>
          <p:cNvPicPr/>
          <p:nvPr/>
        </p:nvPicPr>
        <p:blipFill>
          <a:blip r:embed="rId3">
            <a:extLst>
              <a:ext uri="{28A0092B-C50C-407E-A947-70E740481C1C}">
                <a14:useLocalDpi xmlns:a14="http://schemas.microsoft.com/office/drawing/2010/main" val="0"/>
              </a:ext>
            </a:extLst>
          </a:blip>
          <a:srcRect/>
          <a:stretch>
            <a:fillRect/>
          </a:stretch>
        </p:blipFill>
        <p:spPr bwMode="auto">
          <a:xfrm>
            <a:off x="2232025" y="2160612"/>
            <a:ext cx="3744416" cy="5112568"/>
          </a:xfrm>
          <a:prstGeom prst="rect">
            <a:avLst/>
          </a:prstGeom>
          <a:noFill/>
          <a:ln>
            <a:noFill/>
          </a:ln>
        </p:spPr>
      </p:pic>
      <p:pic>
        <p:nvPicPr>
          <p:cNvPr id="6" name="图片 5" descr="C:\Users\dareway\Documents\WeChat Files\wxid_t866nyr5udfq12\FileStorage\Temp\5dd20d899b100ad80cf02a2c35a8901.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2465" y="2160612"/>
            <a:ext cx="4104456" cy="5112568"/>
          </a:xfrm>
          <a:prstGeom prst="rect">
            <a:avLst/>
          </a:prstGeom>
          <a:noFill/>
          <a:ln>
            <a:noFill/>
          </a:ln>
        </p:spPr>
      </p:pic>
    </p:spTree>
    <p:extLst>
      <p:ext uri="{BB962C8B-B14F-4D97-AF65-F5344CB8AC3E}">
        <p14:creationId xmlns:p14="http://schemas.microsoft.com/office/powerpoint/2010/main" val="369146977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a:off x="-2428" y="7561399"/>
            <a:ext cx="13681075" cy="360226"/>
          </a:xfrm>
          <a:prstGeom prst="rect">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9FA"/>
              </a:solidFill>
            </a:endParaRPr>
          </a:p>
        </p:txBody>
      </p:sp>
      <p:sp>
        <p:nvSpPr>
          <p:cNvPr id="23" name="TextBox 22"/>
          <p:cNvSpPr txBox="1"/>
          <p:nvPr/>
        </p:nvSpPr>
        <p:spPr>
          <a:xfrm>
            <a:off x="4592489" y="3088585"/>
            <a:ext cx="7507670" cy="830997"/>
          </a:xfrm>
          <a:prstGeom prst="rect">
            <a:avLst/>
          </a:prstGeom>
          <a:noFill/>
        </p:spPr>
        <p:txBody>
          <a:bodyPr wrap="square" rtlCol="0">
            <a:spAutoFit/>
          </a:bodyPr>
          <a:lstStyle/>
          <a:p>
            <a:r>
              <a:rPr lang="zh-CN" altLang="en-US" sz="4800" b="1" dirty="0" smtClean="0">
                <a:solidFill>
                  <a:srgbClr val="0079FA"/>
                </a:solidFill>
                <a:latin typeface="微软雅黑" pitchFamily="34" charset="-122"/>
                <a:ea typeface="微软雅黑" pitchFamily="34" charset="-122"/>
              </a:rPr>
              <a:t>常见问题解答</a:t>
            </a:r>
            <a:endParaRPr lang="zh-CN" altLang="en-US" sz="4800" b="1" dirty="0">
              <a:solidFill>
                <a:srgbClr val="0079FA"/>
              </a:solidFill>
              <a:latin typeface="微软雅黑" pitchFamily="34" charset="-122"/>
              <a:ea typeface="微软雅黑" pitchFamily="34" charset="-122"/>
            </a:endParaRPr>
          </a:p>
        </p:txBody>
      </p:sp>
      <p:grpSp>
        <p:nvGrpSpPr>
          <p:cNvPr id="2" name="组合 5"/>
          <p:cNvGrpSpPr/>
          <p:nvPr/>
        </p:nvGrpSpPr>
        <p:grpSpPr>
          <a:xfrm>
            <a:off x="2088009" y="2526659"/>
            <a:ext cx="1866343" cy="1920907"/>
            <a:chOff x="1324608" y="3722769"/>
            <a:chExt cx="1866343" cy="1920907"/>
          </a:xfrm>
        </p:grpSpPr>
        <p:sp>
          <p:nvSpPr>
            <p:cNvPr id="34" name="椭圆 33"/>
            <p:cNvSpPr/>
            <p:nvPr/>
          </p:nvSpPr>
          <p:spPr>
            <a:xfrm>
              <a:off x="1324608" y="3722769"/>
              <a:ext cx="1866343" cy="1920907"/>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364996" y="3764339"/>
              <a:ext cx="1785567" cy="1837769"/>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2334801" y="2780667"/>
            <a:ext cx="1372760" cy="1412893"/>
          </a:xfrm>
          <a:prstGeom prst="ellipse">
            <a:avLst/>
          </a:prstGeom>
          <a:solidFill>
            <a:srgbClr val="0079F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r>
              <a:rPr lang="en-US" altLang="zh-CN" sz="7200" dirty="0">
                <a:solidFill>
                  <a:schemeClr val="bg1"/>
                </a:solidFill>
                <a:latin typeface="Copperplate Gothic Bold" panose="020E0705020206020404" pitchFamily="34" charset="0"/>
                <a:ea typeface="微软雅黑" pitchFamily="34" charset="-122"/>
              </a:rPr>
              <a:t>5</a:t>
            </a:r>
            <a:endParaRPr lang="zh-CN" altLang="en-US" sz="7200" dirty="0">
              <a:solidFill>
                <a:schemeClr val="bg1"/>
              </a:solidFill>
              <a:latin typeface="Copperplate Gothic Bold" panose="020E0705020206020404" pitchFamily="34" charset="0"/>
              <a:ea typeface="微软雅黑" pitchFamily="34" charset="-122"/>
            </a:endParaRPr>
          </a:p>
        </p:txBody>
      </p:sp>
      <p:cxnSp>
        <p:nvCxnSpPr>
          <p:cNvPr id="3" name="直接连接符 2"/>
          <p:cNvCxnSpPr/>
          <p:nvPr/>
        </p:nvCxnSpPr>
        <p:spPr>
          <a:xfrm>
            <a:off x="4268995" y="2577419"/>
            <a:ext cx="8851" cy="1848684"/>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8397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8297136" y="249587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60617" y="4824908"/>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18" name="矩形 17"/>
          <p:cNvSpPr/>
          <p:nvPr/>
        </p:nvSpPr>
        <p:spPr>
          <a:xfrm>
            <a:off x="647849" y="432420"/>
            <a:ext cx="2568332" cy="338554"/>
          </a:xfrm>
          <a:prstGeom prst="rect">
            <a:avLst/>
          </a:prstGeom>
        </p:spPr>
        <p:txBody>
          <a:bodyPr wrap="none">
            <a:spAutoFit/>
          </a:bodyPr>
          <a:lstStyle/>
          <a:p>
            <a:r>
              <a:rPr lang="en-US" altLang="zh-CN" sz="1600" b="1" dirty="0" smtClean="0">
                <a:solidFill>
                  <a:srgbClr val="0079FA"/>
                </a:solidFill>
                <a:latin typeface="微软雅黑" pitchFamily="34" charset="-122"/>
                <a:ea typeface="微软雅黑" pitchFamily="34" charset="-122"/>
              </a:rPr>
              <a:t>4</a:t>
            </a:r>
            <a:r>
              <a:rPr lang="zh-CN" altLang="en-US" sz="1600" b="1" dirty="0" smtClean="0">
                <a:solidFill>
                  <a:srgbClr val="0079FA"/>
                </a:solidFill>
                <a:latin typeface="微软雅黑" pitchFamily="34" charset="-122"/>
                <a:ea typeface="微软雅黑" pitchFamily="34" charset="-122"/>
              </a:rPr>
              <a:t>、系统常见问题解决办法</a:t>
            </a:r>
            <a:endParaRPr lang="zh-CN" altLang="en-US" sz="1600" b="1" dirty="0">
              <a:solidFill>
                <a:srgbClr val="0079FA"/>
              </a:solidFill>
              <a:latin typeface="微软雅黑" pitchFamily="34" charset="-122"/>
              <a:ea typeface="微软雅黑" pitchFamily="34" charset="-122"/>
            </a:endParaRPr>
          </a:p>
        </p:txBody>
      </p:sp>
      <p:grpSp>
        <p:nvGrpSpPr>
          <p:cNvPr id="19" name="组合 10"/>
          <p:cNvGrpSpPr/>
          <p:nvPr/>
        </p:nvGrpSpPr>
        <p:grpSpPr>
          <a:xfrm>
            <a:off x="678778" y="409908"/>
            <a:ext cx="323217" cy="332667"/>
            <a:chOff x="1827622" y="1343919"/>
            <a:chExt cx="2304000" cy="2304000"/>
          </a:xfrm>
          <a:solidFill>
            <a:srgbClr val="FE6934"/>
          </a:solidFill>
        </p:grpSpPr>
        <p:sp>
          <p:nvSpPr>
            <p:cNvPr id="20" name="椭圆 19"/>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7160412" y="2304628"/>
            <a:ext cx="5976664" cy="3731278"/>
          </a:xfrm>
          <a:prstGeom prst="rect">
            <a:avLst/>
          </a:prstGeom>
          <a:noFill/>
        </p:spPr>
        <p:txBody>
          <a:bodyPr wrap="square" rtlCol="0">
            <a:spAutoFit/>
          </a:bodyPr>
          <a:lstStyle/>
          <a:p>
            <a:pPr>
              <a:lnSpc>
                <a:spcPct val="150000"/>
              </a:lnSpc>
            </a:pPr>
            <a:r>
              <a:rPr lang="en-US" altLang="zh-CN" sz="2000" dirty="0">
                <a:latin typeface="微软雅黑" pitchFamily="34" charset="-122"/>
                <a:ea typeface="微软雅黑" pitchFamily="34" charset="-122"/>
              </a:rPr>
              <a:t>1</a:t>
            </a:r>
            <a:r>
              <a:rPr lang="zh-CN" altLang="en-US" sz="2000" dirty="0">
                <a:latin typeface="微软雅黑" pitchFamily="34" charset="-122"/>
                <a:ea typeface="微软雅黑" pitchFamily="34" charset="-122"/>
              </a:rPr>
              <a:t>、问题描述：</a:t>
            </a:r>
            <a:r>
              <a:rPr lang="zh-CN" altLang="zh-CN" sz="2000" dirty="0">
                <a:latin typeface="微软雅黑" pitchFamily="34" charset="-122"/>
                <a:ea typeface="微软雅黑" pitchFamily="34" charset="-122"/>
              </a:rPr>
              <a:t>输入网址出不来系统登录页面呢？</a:t>
            </a:r>
            <a:r>
              <a:rPr lang="en-US" altLang="zh-CN" sz="2000" dirty="0">
                <a:latin typeface="微软雅黑" pitchFamily="34" charset="-122"/>
                <a:ea typeface="微软雅黑" pitchFamily="34" charset="-122"/>
              </a:rPr>
              <a:t>  </a:t>
            </a:r>
          </a:p>
          <a:p>
            <a:pPr lvl="0">
              <a:lnSpc>
                <a:spcPct val="150000"/>
              </a:lnSpc>
            </a:pPr>
            <a:r>
              <a:rPr lang="zh-CN" altLang="en-US" sz="2000" dirty="0">
                <a:latin typeface="微软雅黑" pitchFamily="34" charset="-122"/>
                <a:ea typeface="微软雅黑" pitchFamily="34" charset="-122"/>
              </a:rPr>
              <a:t>解决办法：</a:t>
            </a:r>
            <a:endParaRPr lang="en-US" altLang="zh-CN" sz="2000" dirty="0">
              <a:latin typeface="微软雅黑" pitchFamily="34" charset="-122"/>
              <a:ea typeface="微软雅黑" pitchFamily="34" charset="-122"/>
            </a:endParaRPr>
          </a:p>
          <a:p>
            <a:pPr lvl="0">
              <a:lnSpc>
                <a:spcPct val="150000"/>
              </a:lnSpc>
            </a:pPr>
            <a:r>
              <a:rPr lang="en-US" altLang="zh-CN" sz="2000" dirty="0">
                <a:latin typeface="微软雅黑" pitchFamily="34" charset="-122"/>
                <a:ea typeface="微软雅黑" pitchFamily="34" charset="-122"/>
              </a:rPr>
              <a:t>1.</a:t>
            </a:r>
            <a:r>
              <a:rPr lang="zh-CN" altLang="zh-CN" sz="2000" dirty="0">
                <a:latin typeface="微软雅黑" pitchFamily="34" charset="-122"/>
                <a:ea typeface="微软雅黑" pitchFamily="34" charset="-122"/>
              </a:rPr>
              <a:t>查看登录网址是否正确。确认网址如下：</a:t>
            </a:r>
          </a:p>
          <a:p>
            <a:pPr>
              <a:lnSpc>
                <a:spcPct val="150000"/>
              </a:lnSpc>
            </a:pPr>
            <a:r>
              <a:rPr lang="en-US" altLang="zh-CN" sz="2000" dirty="0">
                <a:latin typeface="微软雅黑" pitchFamily="34" charset="-122"/>
                <a:ea typeface="微软雅黑" pitchFamily="34" charset="-122"/>
              </a:rPr>
              <a:t>https://120.221.154.177:8803/ecsp_front/loginJIS</a:t>
            </a:r>
            <a:endParaRPr lang="zh-CN" altLang="zh-CN" sz="2000" dirty="0">
              <a:latin typeface="微软雅黑" pitchFamily="34" charset="-122"/>
              <a:ea typeface="微软雅黑" pitchFamily="34" charset="-122"/>
            </a:endParaRPr>
          </a:p>
          <a:p>
            <a:pPr lvl="0">
              <a:lnSpc>
                <a:spcPct val="150000"/>
              </a:lnSpc>
            </a:pPr>
            <a:r>
              <a:rPr lang="en-US" altLang="zh-CN" sz="2000" dirty="0">
                <a:latin typeface="微软雅黑" pitchFamily="34" charset="-122"/>
                <a:ea typeface="微软雅黑" pitchFamily="34" charset="-122"/>
              </a:rPr>
              <a:t>2.</a:t>
            </a:r>
            <a:r>
              <a:rPr lang="zh-CN" altLang="zh-CN" sz="2000" dirty="0">
                <a:latin typeface="微软雅黑" pitchFamily="34" charset="-122"/>
                <a:ea typeface="微软雅黑" pitchFamily="34" charset="-122"/>
              </a:rPr>
              <a:t>建议使用谷歌浏览器，若确认网址正确，出现如</a:t>
            </a:r>
            <a:r>
              <a:rPr lang="zh-CN" altLang="en-US" sz="2000" dirty="0">
                <a:latin typeface="微软雅黑" pitchFamily="34" charset="-122"/>
                <a:ea typeface="微软雅黑" pitchFamily="34" charset="-122"/>
              </a:rPr>
              <a:t>左图</a:t>
            </a:r>
            <a:r>
              <a:rPr lang="zh-CN" altLang="zh-CN" sz="2000" dirty="0">
                <a:latin typeface="微软雅黑" pitchFamily="34" charset="-122"/>
                <a:ea typeface="微软雅黑" pitchFamily="34" charset="-122"/>
              </a:rPr>
              <a:t>界面点击</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高级</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，继续访问即可出来正常登录界面</a:t>
            </a:r>
            <a:endParaRPr lang="zh-CN" altLang="en-US" sz="2000" dirty="0">
              <a:latin typeface="微软雅黑" pitchFamily="34" charset="-122"/>
              <a:ea typeface="微软雅黑" pitchFamily="34" charset="-122"/>
            </a:endParaRPr>
          </a:p>
        </p:txBody>
      </p:sp>
      <p:sp>
        <p:nvSpPr>
          <p:cNvPr id="23" name="矩形 83"/>
          <p:cNvSpPr>
            <a:spLocks noChangeArrowheads="1"/>
          </p:cNvSpPr>
          <p:nvPr/>
        </p:nvSpPr>
        <p:spPr bwMode="auto">
          <a:xfrm>
            <a:off x="863873" y="1944588"/>
            <a:ext cx="5688632" cy="4392488"/>
          </a:xfrm>
          <a:prstGeom prst="rect">
            <a:avLst/>
          </a:prstGeom>
          <a:noFill/>
          <a:ln w="9525">
            <a:solidFill>
              <a:srgbClr val="3183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endParaRPr lang="zh-CN" altLang="en-US" sz="2234"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anose="020F0502020204030204" pitchFamily="34" charset="0"/>
            </a:endParaRPr>
          </a:p>
        </p:txBody>
      </p:sp>
      <p:sp>
        <p:nvSpPr>
          <p:cNvPr id="24" name="Freeform 12"/>
          <p:cNvSpPr>
            <a:spLocks/>
          </p:cNvSpPr>
          <p:nvPr/>
        </p:nvSpPr>
        <p:spPr bwMode="auto">
          <a:xfrm flipH="1" flipV="1">
            <a:off x="6192465" y="6038004"/>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25" name="Freeform 12"/>
          <p:cNvSpPr>
            <a:spLocks/>
          </p:cNvSpPr>
          <p:nvPr/>
        </p:nvSpPr>
        <p:spPr bwMode="auto">
          <a:xfrm>
            <a:off x="710358" y="1789532"/>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pic>
        <p:nvPicPr>
          <p:cNvPr id="17" name="图片 16"/>
          <p:cNvPicPr/>
          <p:nvPr/>
        </p:nvPicPr>
        <p:blipFill>
          <a:blip r:embed="rId3"/>
          <a:stretch>
            <a:fillRect/>
          </a:stretch>
        </p:blipFill>
        <p:spPr>
          <a:xfrm>
            <a:off x="918154" y="1977620"/>
            <a:ext cx="5787865" cy="4514512"/>
          </a:xfrm>
          <a:prstGeom prst="rect">
            <a:avLst/>
          </a:prstGeom>
        </p:spPr>
      </p:pic>
    </p:spTree>
    <p:extLst>
      <p:ext uri="{BB962C8B-B14F-4D97-AF65-F5344CB8AC3E}">
        <p14:creationId xmlns:p14="http://schemas.microsoft.com/office/powerpoint/2010/main" val="3937974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678778" y="409908"/>
            <a:ext cx="323217" cy="332667"/>
            <a:chOff x="1827622" y="1343919"/>
            <a:chExt cx="2304000" cy="2304000"/>
          </a:xfrm>
          <a:solidFill>
            <a:srgbClr val="FE6934"/>
          </a:solidFill>
        </p:grpSpPr>
        <p:sp>
          <p:nvSpPr>
            <p:cNvPr id="12" name="椭圆 11"/>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102797" y="362935"/>
            <a:ext cx="2929428" cy="350926"/>
          </a:xfrm>
          <a:prstGeom prst="rect">
            <a:avLst/>
          </a:prstGeom>
          <a:noFill/>
        </p:spPr>
        <p:txBody>
          <a:bodyPr wrap="square" lIns="103693" tIns="51846" rIns="103693" bIns="51846" rtlCol="0">
            <a:spAutoFit/>
          </a:bodyPr>
          <a:lstStyle/>
          <a:p>
            <a:r>
              <a:rPr lang="zh-CN" altLang="en-US" sz="1600" b="1" dirty="0" smtClean="0">
                <a:solidFill>
                  <a:srgbClr val="0079FA"/>
                </a:solidFill>
                <a:latin typeface="微软雅黑" pitchFamily="34" charset="-122"/>
                <a:ea typeface="微软雅黑" pitchFamily="34" charset="-122"/>
              </a:rPr>
              <a:t>系统常见问题解决办法</a:t>
            </a:r>
          </a:p>
        </p:txBody>
      </p:sp>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04888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60617" y="4824908"/>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18" name="TextBox 17"/>
          <p:cNvSpPr txBox="1"/>
          <p:nvPr/>
        </p:nvSpPr>
        <p:spPr>
          <a:xfrm>
            <a:off x="7149386" y="1631384"/>
            <a:ext cx="5672381" cy="5478423"/>
          </a:xfrm>
          <a:prstGeom prst="rect">
            <a:avLst/>
          </a:prstGeom>
          <a:noFill/>
        </p:spPr>
        <p:txBody>
          <a:bodyPr wrap="square" rtlCol="0">
            <a:spAutoFit/>
          </a:bodyPr>
          <a:lstStyle/>
          <a:p>
            <a:pPr>
              <a:lnSpc>
                <a:spcPct val="150000"/>
              </a:lnSpc>
            </a:pP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、问题描述：单位用户</a:t>
            </a:r>
            <a:r>
              <a:rPr lang="zh-CN" altLang="zh-CN" sz="2000" dirty="0" smtClean="0">
                <a:latin typeface="微软雅黑" panose="020B0503020204020204" pitchFamily="34" charset="-122"/>
                <a:ea typeface="微软雅黑" panose="020B0503020204020204" pitchFamily="34" charset="-122"/>
              </a:rPr>
              <a:t>登录</a:t>
            </a:r>
            <a:r>
              <a:rPr lang="zh-CN" altLang="zh-CN" sz="2000" dirty="0">
                <a:latin typeface="微软雅黑" panose="020B0503020204020204" pitchFamily="34" charset="-122"/>
                <a:ea typeface="微软雅黑" panose="020B0503020204020204" pitchFamily="34" charset="-122"/>
              </a:rPr>
              <a:t>系统时候必须使用法人账号吗</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itchFamily="34" charset="-122"/>
              <a:ea typeface="微软雅黑" pitchFamily="34" charset="-122"/>
            </a:endParaRPr>
          </a:p>
          <a:p>
            <a:pPr>
              <a:lnSpc>
                <a:spcPct val="150000"/>
              </a:lnSpc>
            </a:pPr>
            <a:r>
              <a:rPr lang="zh-CN" altLang="en-US" sz="2000" dirty="0" smtClean="0">
                <a:latin typeface="微软雅黑" pitchFamily="34" charset="-122"/>
                <a:ea typeface="微软雅黑" pitchFamily="34" charset="-122"/>
              </a:rPr>
              <a:t>解决办法：</a:t>
            </a:r>
            <a:endParaRPr lang="en-US" altLang="zh-CN"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rPr>
              <a:t>1</a:t>
            </a:r>
            <a:r>
              <a:rPr lang="zh-CN" altLang="zh-CN" sz="2000" dirty="0">
                <a:latin typeface="微软雅黑" panose="020B0503020204020204" pitchFamily="34" charset="-122"/>
                <a:ea typeface="微软雅黑" panose="020B0503020204020204" pitchFamily="34" charset="-122"/>
              </a:rPr>
              <a:t>可使用法人账号，点击‘登录’按钮，跳转到政务统一用户登录时，点击到</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法人登录</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之后输入信息登录即</a:t>
            </a:r>
            <a:r>
              <a:rPr lang="zh-CN" altLang="zh-CN" sz="2000" dirty="0" smtClean="0">
                <a:latin typeface="微软雅黑" panose="020B0503020204020204" pitchFamily="34" charset="-122"/>
                <a:ea typeface="微软雅黑" panose="020B0503020204020204" pitchFamily="34" charset="-122"/>
              </a:rPr>
              <a:t>可</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zh-CN" sz="2000" dirty="0" smtClean="0">
                <a:latin typeface="微软雅黑" panose="020B0503020204020204" pitchFamily="34" charset="-122"/>
                <a:ea typeface="微软雅黑" panose="020B0503020204020204" pitchFamily="34" charset="-122"/>
              </a:rPr>
              <a:t>可</a:t>
            </a:r>
            <a:r>
              <a:rPr lang="zh-CN" altLang="zh-CN" sz="2000" dirty="0">
                <a:latin typeface="微软雅黑" panose="020B0503020204020204" pitchFamily="34" charset="-122"/>
                <a:ea typeface="微软雅黑" panose="020B0503020204020204" pitchFamily="34" charset="-122"/>
              </a:rPr>
              <a:t>使用法人授权的经办人登录，点击‘登录’按钮，跳转到政务统一用户登录时，点击到</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个人登录</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之后输入信息登录即可</a:t>
            </a:r>
            <a:r>
              <a:rPr lang="zh-CN" altLang="zh-CN"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支持企业自己授权人登录。仅此情况下点击</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企业授权人登录</a:t>
            </a:r>
            <a:r>
              <a:rPr lang="en-US"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a:t>
            </a:r>
            <a:endParaRPr lang="zh-CN" altLang="en-US" sz="2000" dirty="0" smtClean="0">
              <a:latin typeface="微软雅黑" pitchFamily="34" charset="-122"/>
              <a:ea typeface="微软雅黑" pitchFamily="34" charset="-122"/>
            </a:endParaRPr>
          </a:p>
          <a:p>
            <a:endParaRPr lang="zh-CN" altLang="en-US" sz="2000" dirty="0">
              <a:latin typeface="微软雅黑" panose="020B0503020204020204" pitchFamily="34" charset="-122"/>
              <a:ea typeface="微软雅黑" panose="020B0503020204020204" pitchFamily="34" charset="-122"/>
            </a:endParaRPr>
          </a:p>
        </p:txBody>
      </p:sp>
      <p:sp>
        <p:nvSpPr>
          <p:cNvPr id="19" name="矩形 83"/>
          <p:cNvSpPr>
            <a:spLocks noChangeArrowheads="1"/>
          </p:cNvSpPr>
          <p:nvPr/>
        </p:nvSpPr>
        <p:spPr bwMode="auto">
          <a:xfrm>
            <a:off x="1007889" y="2448644"/>
            <a:ext cx="5688632" cy="2808312"/>
          </a:xfrm>
          <a:prstGeom prst="rect">
            <a:avLst/>
          </a:prstGeom>
          <a:noFill/>
          <a:ln w="9525">
            <a:solidFill>
              <a:srgbClr val="3183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300">
                <a:solidFill>
                  <a:schemeClr val="tx1"/>
                </a:solidFill>
                <a:latin typeface="Arial" panose="020B0604020202020204" pitchFamily="34" charset="0"/>
                <a:ea typeface="宋体" panose="02010600030101010101" pitchFamily="2" charset="-122"/>
              </a:defRPr>
            </a:lvl1pPr>
            <a:lvl2pPr marL="742950" indent="-285750" eaLnBrk="0" hangingPunct="0">
              <a:defRPr sz="2300">
                <a:solidFill>
                  <a:schemeClr val="tx1"/>
                </a:solidFill>
                <a:latin typeface="Arial" panose="020B0604020202020204" pitchFamily="34" charset="0"/>
                <a:ea typeface="宋体" panose="02010600030101010101" pitchFamily="2" charset="-122"/>
              </a:defRPr>
            </a:lvl2pPr>
            <a:lvl3pPr marL="1143000" indent="-228600" eaLnBrk="0" hangingPunct="0">
              <a:defRPr sz="2300">
                <a:solidFill>
                  <a:schemeClr val="tx1"/>
                </a:solidFill>
                <a:latin typeface="Arial" panose="020B0604020202020204" pitchFamily="34" charset="0"/>
                <a:ea typeface="宋体" panose="02010600030101010101" pitchFamily="2" charset="-122"/>
              </a:defRPr>
            </a:lvl3pPr>
            <a:lvl4pPr marL="1600200" indent="-228600" eaLnBrk="0" hangingPunct="0">
              <a:defRPr sz="2300">
                <a:solidFill>
                  <a:schemeClr val="tx1"/>
                </a:solidFill>
                <a:latin typeface="Arial" panose="020B0604020202020204" pitchFamily="34" charset="0"/>
                <a:ea typeface="宋体" panose="02010600030101010101" pitchFamily="2" charset="-122"/>
              </a:defRPr>
            </a:lvl4pPr>
            <a:lvl5pPr marL="2057400" indent="-228600" eaLnBrk="0" hangingPunct="0">
              <a:defRPr sz="2300">
                <a:solidFill>
                  <a:schemeClr val="tx1"/>
                </a:solidFill>
                <a:latin typeface="Arial" panose="020B0604020202020204" pitchFamily="34" charset="0"/>
                <a:ea typeface="宋体" panose="02010600030101010101" pitchFamily="2" charset="-122"/>
              </a:defRPr>
            </a:lvl5pPr>
            <a:lvl6pPr marL="25146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6pPr>
            <a:lvl7pPr marL="29718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7pPr>
            <a:lvl8pPr marL="34290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8pPr>
            <a:lvl9pPr marL="3886200" indent="-228600" defTabSz="1176338" eaLnBrk="0" fontAlgn="base" hangingPunct="0">
              <a:spcBef>
                <a:spcPct val="0"/>
              </a:spcBef>
              <a:spcAft>
                <a:spcPct val="0"/>
              </a:spcAft>
              <a:defRPr sz="2300">
                <a:solidFill>
                  <a:schemeClr val="tx1"/>
                </a:solidFill>
                <a:latin typeface="Arial" panose="020B0604020202020204" pitchFamily="34" charset="0"/>
                <a:ea typeface="宋体" panose="02010600030101010101" pitchFamily="2" charset="-122"/>
              </a:defRPr>
            </a:lvl9pPr>
          </a:lstStyle>
          <a:p>
            <a:pPr eaLnBrk="1" hangingPunct="1"/>
            <a:endParaRPr lang="zh-CN" altLang="en-US" sz="2234"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anose="020F0502020204030204" pitchFamily="34" charset="0"/>
            </a:endParaRPr>
          </a:p>
        </p:txBody>
      </p:sp>
      <p:sp>
        <p:nvSpPr>
          <p:cNvPr id="20" name="Freeform 12"/>
          <p:cNvSpPr>
            <a:spLocks/>
          </p:cNvSpPr>
          <p:nvPr/>
        </p:nvSpPr>
        <p:spPr bwMode="auto">
          <a:xfrm flipH="1" flipV="1">
            <a:off x="6336481" y="4896916"/>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sp>
        <p:nvSpPr>
          <p:cNvPr id="21" name="Freeform 12"/>
          <p:cNvSpPr>
            <a:spLocks/>
          </p:cNvSpPr>
          <p:nvPr/>
        </p:nvSpPr>
        <p:spPr bwMode="auto">
          <a:xfrm>
            <a:off x="854374" y="2293588"/>
            <a:ext cx="513555" cy="515096"/>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 name="T21" fmla="*/ 0 w 1446"/>
              <a:gd name="T22" fmla="*/ 0 h 1446"/>
              <a:gd name="T23" fmla="*/ 1446 w 1446"/>
              <a:gd name="T24" fmla="*/ 1446 h 1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6" h="1446">
                <a:moveTo>
                  <a:pt x="0" y="0"/>
                </a:moveTo>
                <a:lnTo>
                  <a:pt x="1446" y="0"/>
                </a:lnTo>
                <a:lnTo>
                  <a:pt x="1446" y="458"/>
                </a:lnTo>
                <a:lnTo>
                  <a:pt x="438" y="458"/>
                </a:lnTo>
                <a:lnTo>
                  <a:pt x="438" y="1446"/>
                </a:lnTo>
                <a:lnTo>
                  <a:pt x="0" y="1446"/>
                </a:lnTo>
                <a:lnTo>
                  <a:pt x="0" y="0"/>
                </a:lnTo>
                <a:close/>
              </a:path>
            </a:pathLst>
          </a:custGeom>
          <a:solidFill>
            <a:srgbClr val="3183FF"/>
          </a:solidFill>
          <a:ln>
            <a:noFill/>
          </a:ln>
        </p:spPr>
        <p:txBody>
          <a:bodyPr/>
          <a:lstStyle/>
          <a:p>
            <a:endParaRPr lang="zh-CN" altLang="en-US" sz="1748"/>
          </a:p>
        </p:txBody>
      </p:sp>
      <p:pic>
        <p:nvPicPr>
          <p:cNvPr id="17" name="图片 16"/>
          <p:cNvPicPr/>
          <p:nvPr/>
        </p:nvPicPr>
        <p:blipFill>
          <a:blip r:embed="rId3"/>
          <a:stretch>
            <a:fillRect/>
          </a:stretch>
        </p:blipFill>
        <p:spPr>
          <a:xfrm>
            <a:off x="994999" y="2448644"/>
            <a:ext cx="5701521" cy="2808312"/>
          </a:xfrm>
          <a:prstGeom prst="rect">
            <a:avLst/>
          </a:prstGeom>
        </p:spPr>
      </p:pic>
    </p:spTree>
    <p:extLst>
      <p:ext uri="{BB962C8B-B14F-4D97-AF65-F5344CB8AC3E}">
        <p14:creationId xmlns:p14="http://schemas.microsoft.com/office/powerpoint/2010/main" val="3937974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678778" y="409908"/>
            <a:ext cx="323217" cy="332667"/>
            <a:chOff x="1827622" y="1343919"/>
            <a:chExt cx="2304000" cy="2304000"/>
          </a:xfrm>
          <a:solidFill>
            <a:srgbClr val="FE6934"/>
          </a:solidFill>
        </p:grpSpPr>
        <p:sp>
          <p:nvSpPr>
            <p:cNvPr id="12" name="椭圆 11"/>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102797" y="362935"/>
            <a:ext cx="2929428" cy="597147"/>
          </a:xfrm>
          <a:prstGeom prst="rect">
            <a:avLst/>
          </a:prstGeom>
          <a:noFill/>
        </p:spPr>
        <p:txBody>
          <a:bodyPr wrap="square" lIns="103693" tIns="51846" rIns="103693" bIns="51846" rtlCol="0">
            <a:spAutoFit/>
          </a:bodyPr>
          <a:lstStyle/>
          <a:p>
            <a:r>
              <a:rPr lang="zh-CN" altLang="en-US" sz="1600" b="1" dirty="0" smtClean="0">
                <a:solidFill>
                  <a:srgbClr val="0079FA"/>
                </a:solidFill>
                <a:latin typeface="微软雅黑" pitchFamily="34" charset="-122"/>
                <a:ea typeface="微软雅黑" pitchFamily="34" charset="-122"/>
              </a:rPr>
              <a:t>系统常见问题解决办法</a:t>
            </a:r>
          </a:p>
          <a:p>
            <a:endParaRPr lang="zh-CN" altLang="en-US" sz="1600" b="1" dirty="0">
              <a:solidFill>
                <a:srgbClr val="0079FA"/>
              </a:solidFill>
              <a:latin typeface="微软雅黑" pitchFamily="34" charset="-122"/>
              <a:ea typeface="微软雅黑" pitchFamily="34" charset="-122"/>
            </a:endParaRPr>
          </a:p>
        </p:txBody>
      </p:sp>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04888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60617" y="4824908"/>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10" name="TextBox 9"/>
          <p:cNvSpPr txBox="1"/>
          <p:nvPr/>
        </p:nvSpPr>
        <p:spPr>
          <a:xfrm>
            <a:off x="1151905" y="1440532"/>
            <a:ext cx="11737303" cy="4708981"/>
          </a:xfrm>
          <a:prstGeom prst="rect">
            <a:avLst/>
          </a:prstGeom>
          <a:noFill/>
        </p:spPr>
        <p:txBody>
          <a:bodyPr wrap="square" rtlCol="0">
            <a:spAutoFit/>
          </a:bodyPr>
          <a:lstStyle/>
          <a:p>
            <a:pPr>
              <a:lnSpc>
                <a:spcPct val="150000"/>
              </a:lnSpc>
            </a:pPr>
            <a:r>
              <a:rPr lang="en-US" altLang="zh-CN" sz="2000" dirty="0">
                <a:latin typeface="微软雅黑" pitchFamily="34" charset="-122"/>
                <a:ea typeface="微软雅黑" pitchFamily="34" charset="-122"/>
              </a:rPr>
              <a:t>3</a:t>
            </a:r>
            <a:r>
              <a:rPr lang="zh-CN" altLang="en-US"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支持企业使用自己模版签署业务吗？</a:t>
            </a:r>
            <a:endParaRPr lang="en-US" altLang="zh-CN" sz="2000" dirty="0">
              <a:latin typeface="微软雅黑" pitchFamily="34" charset="-122"/>
              <a:ea typeface="微软雅黑" pitchFamily="34" charset="-122"/>
            </a:endParaRPr>
          </a:p>
          <a:p>
            <a:pPr>
              <a:lnSpc>
                <a:spcPct val="150000"/>
              </a:lnSpc>
            </a:pPr>
            <a:r>
              <a:rPr lang="zh-CN" altLang="zh-CN" sz="2000" dirty="0">
                <a:latin typeface="微软雅黑" pitchFamily="34" charset="-122"/>
                <a:ea typeface="微软雅黑" pitchFamily="34" charset="-122"/>
              </a:rPr>
              <a:t>回答：</a:t>
            </a:r>
            <a:endParaRPr lang="en-US" altLang="zh-CN" sz="2000" dirty="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1 </a:t>
            </a:r>
            <a:r>
              <a:rPr lang="zh-CN" altLang="zh-CN" sz="2000" dirty="0">
                <a:latin typeface="微软雅黑" pitchFamily="34" charset="-122"/>
                <a:ea typeface="微软雅黑" pitchFamily="34" charset="-122"/>
              </a:rPr>
              <a:t>可直接将公共模版复制作为单位模版。</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2 </a:t>
            </a:r>
            <a:r>
              <a:rPr lang="zh-CN" altLang="zh-CN" sz="2000" dirty="0">
                <a:latin typeface="微软雅黑" pitchFamily="34" charset="-122"/>
                <a:ea typeface="微软雅黑" pitchFamily="34" charset="-122"/>
              </a:rPr>
              <a:t>可将自己单位模版转换成</a:t>
            </a:r>
            <a:r>
              <a:rPr lang="en-US" altLang="zh-CN" sz="2000" dirty="0">
                <a:latin typeface="微软雅黑" pitchFamily="34" charset="-122"/>
                <a:ea typeface="微软雅黑" pitchFamily="34" charset="-122"/>
              </a:rPr>
              <a:t>pdf</a:t>
            </a:r>
            <a:r>
              <a:rPr lang="zh-CN" altLang="zh-CN" sz="2000" dirty="0">
                <a:latin typeface="微软雅黑" pitchFamily="34" charset="-122"/>
                <a:ea typeface="微软雅黑" pitchFamily="34" charset="-122"/>
              </a:rPr>
              <a:t>格式，然后通过</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新增模版</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按钮导入准备好的</a:t>
            </a:r>
            <a:r>
              <a:rPr lang="en-US" altLang="zh-CN" sz="2000" dirty="0">
                <a:latin typeface="微软雅黑" pitchFamily="34" charset="-122"/>
                <a:ea typeface="微软雅黑" pitchFamily="34" charset="-122"/>
              </a:rPr>
              <a:t>pdf</a:t>
            </a:r>
            <a:r>
              <a:rPr lang="zh-CN" altLang="zh-CN" sz="2000" dirty="0">
                <a:latin typeface="微软雅黑" pitchFamily="34" charset="-122"/>
                <a:ea typeface="微软雅黑" pitchFamily="34" charset="-122"/>
              </a:rPr>
              <a:t>文件，导入完成后需要根据提示选择相应控件。详细可参照系统操作指导书完成。</a:t>
            </a:r>
          </a:p>
          <a:p>
            <a:pPr>
              <a:lnSpc>
                <a:spcPct val="150000"/>
              </a:lnSpc>
            </a:pPr>
            <a:r>
              <a:rPr lang="en-US" altLang="zh-CN" sz="2000" dirty="0">
                <a:latin typeface="微软雅黑" pitchFamily="34" charset="-122"/>
                <a:ea typeface="微软雅黑" pitchFamily="34" charset="-122"/>
              </a:rPr>
              <a:t>4</a:t>
            </a:r>
            <a:r>
              <a:rPr lang="zh-CN" altLang="en-US"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维护单位模版保存的时候提示</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控件重复</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nSpc>
                <a:spcPct val="150000"/>
              </a:lnSpc>
            </a:pPr>
            <a:r>
              <a:rPr lang="zh-CN" altLang="zh-CN" sz="2000" dirty="0">
                <a:latin typeface="微软雅黑" pitchFamily="34" charset="-122"/>
                <a:ea typeface="微软雅黑" pitchFamily="34" charset="-122"/>
              </a:rPr>
              <a:t>回答：</a:t>
            </a:r>
            <a:endParaRPr lang="en-US" altLang="zh-CN" sz="2000" dirty="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1</a:t>
            </a:r>
            <a:r>
              <a:rPr lang="zh-CN" altLang="zh-CN" sz="2000" dirty="0">
                <a:latin typeface="微软雅黑" pitchFamily="34" charset="-122"/>
                <a:ea typeface="微软雅黑" pitchFamily="34" charset="-122"/>
              </a:rPr>
              <a:t>检查下自己选择的控件，</a:t>
            </a:r>
            <a:r>
              <a:rPr lang="zh-CN" altLang="zh-CN" sz="2000" dirty="0" smtClean="0">
                <a:latin typeface="微软雅黑" pitchFamily="34" charset="-122"/>
                <a:ea typeface="微软雅黑" pitchFamily="34" charset="-122"/>
              </a:rPr>
              <a:t>是否</a:t>
            </a:r>
            <a:r>
              <a:rPr lang="zh-CN" altLang="en-US" sz="2000" dirty="0" smtClean="0">
                <a:latin typeface="微软雅黑" pitchFamily="34" charset="-122"/>
                <a:ea typeface="微软雅黑" pitchFamily="34" charset="-122"/>
              </a:rPr>
              <a:t>有相似控件重复的</a:t>
            </a:r>
            <a:r>
              <a:rPr lang="zh-CN" altLang="zh-CN"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例如，劳动者姓名和乙方签字。</a:t>
            </a:r>
          </a:p>
          <a:p>
            <a:pPr>
              <a:lnSpc>
                <a:spcPct val="150000"/>
              </a:lnSpc>
            </a:pPr>
            <a:r>
              <a:rPr lang="en-US" altLang="zh-CN" sz="2000" dirty="0">
                <a:latin typeface="微软雅黑" pitchFamily="34" charset="-122"/>
                <a:ea typeface="微软雅黑" pitchFamily="34" charset="-122"/>
              </a:rPr>
              <a:t>2 </a:t>
            </a:r>
            <a:r>
              <a:rPr lang="zh-CN" altLang="zh-CN" sz="2000" dirty="0">
                <a:latin typeface="微软雅黑" pitchFamily="34" charset="-122"/>
                <a:ea typeface="微软雅黑" pitchFamily="34" charset="-122"/>
              </a:rPr>
              <a:t>预设控件是用来采集信息的，方便系统存储名字等，所以不允许重复，需要使用重复控件时，其中一个正常用预设控件，另一个用普通控件，注意普通控件的名字保证和预设控件不一样就行。</a:t>
            </a:r>
            <a:endParaRPr lang="en-US" altLang="zh-CN" sz="2000" dirty="0">
              <a:latin typeface="微软雅黑" pitchFamily="34" charset="-122"/>
              <a:ea typeface="微软雅黑" pitchFamily="34" charset="-122"/>
            </a:endParaRPr>
          </a:p>
        </p:txBody>
      </p:sp>
    </p:spTree>
    <p:extLst>
      <p:ext uri="{BB962C8B-B14F-4D97-AF65-F5344CB8AC3E}">
        <p14:creationId xmlns:p14="http://schemas.microsoft.com/office/powerpoint/2010/main" val="3240816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678778" y="409908"/>
            <a:ext cx="323217" cy="332667"/>
            <a:chOff x="1827622" y="1343919"/>
            <a:chExt cx="2304000" cy="2304000"/>
          </a:xfrm>
          <a:solidFill>
            <a:srgbClr val="FE6934"/>
          </a:solidFill>
        </p:grpSpPr>
        <p:sp>
          <p:nvSpPr>
            <p:cNvPr id="12" name="椭圆 11"/>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102797" y="362935"/>
            <a:ext cx="2929428" cy="597147"/>
          </a:xfrm>
          <a:prstGeom prst="rect">
            <a:avLst/>
          </a:prstGeom>
          <a:noFill/>
        </p:spPr>
        <p:txBody>
          <a:bodyPr wrap="square" lIns="103693" tIns="51846" rIns="103693" bIns="51846" rtlCol="0">
            <a:spAutoFit/>
          </a:bodyPr>
          <a:lstStyle/>
          <a:p>
            <a:r>
              <a:rPr lang="zh-CN" altLang="en-US" sz="1600" b="1" dirty="0" smtClean="0">
                <a:solidFill>
                  <a:srgbClr val="0079FA"/>
                </a:solidFill>
                <a:latin typeface="微软雅黑" pitchFamily="34" charset="-122"/>
                <a:ea typeface="微软雅黑" pitchFamily="34" charset="-122"/>
              </a:rPr>
              <a:t>系统常见问题解决办法</a:t>
            </a:r>
          </a:p>
          <a:p>
            <a:endParaRPr lang="zh-CN" altLang="en-US" sz="1600" b="1" dirty="0">
              <a:solidFill>
                <a:srgbClr val="0079FA"/>
              </a:solidFill>
              <a:latin typeface="微软雅黑" pitchFamily="34" charset="-122"/>
              <a:ea typeface="微软雅黑" pitchFamily="34" charset="-122"/>
            </a:endParaRPr>
          </a:p>
        </p:txBody>
      </p:sp>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04888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60617" y="4824908"/>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10" name="TextBox 9"/>
          <p:cNvSpPr txBox="1"/>
          <p:nvPr/>
        </p:nvSpPr>
        <p:spPr>
          <a:xfrm>
            <a:off x="921788" y="1202247"/>
            <a:ext cx="11737303" cy="4613892"/>
          </a:xfrm>
          <a:prstGeom prst="rect">
            <a:avLst/>
          </a:prstGeom>
          <a:noFill/>
        </p:spPr>
        <p:txBody>
          <a:bodyPr wrap="square" rtlCol="0">
            <a:spAutoFit/>
          </a:bodyPr>
          <a:lstStyle/>
          <a:p>
            <a:pPr>
              <a:lnSpc>
                <a:spcPct val="150000"/>
              </a:lnSpc>
            </a:pPr>
            <a:r>
              <a:rPr lang="en-US" altLang="zh-CN" sz="1800" dirty="0">
                <a:latin typeface="微软雅黑" pitchFamily="34" charset="-122"/>
                <a:ea typeface="微软雅黑" pitchFamily="34" charset="-122"/>
                <a:cs typeface="+mj-cs"/>
              </a:rPr>
              <a:t>5</a:t>
            </a:r>
            <a:r>
              <a:rPr lang="zh-CN" altLang="en-US"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单位签署完成之后，劳动者怎么操作？</a:t>
            </a:r>
          </a:p>
          <a:p>
            <a:pPr>
              <a:lnSpc>
                <a:spcPct val="150000"/>
              </a:lnSpc>
            </a:pPr>
            <a:r>
              <a:rPr lang="zh-CN" altLang="zh-CN" sz="1800" dirty="0">
                <a:latin typeface="微软雅黑" pitchFamily="34" charset="-122"/>
                <a:ea typeface="微软雅黑" pitchFamily="34" charset="-122"/>
                <a:cs typeface="+mj-cs"/>
              </a:rPr>
              <a:t>回答：</a:t>
            </a:r>
            <a:endParaRPr lang="en-US" altLang="zh-CN" sz="1800" dirty="0">
              <a:latin typeface="微软雅黑" pitchFamily="34" charset="-122"/>
              <a:ea typeface="微软雅黑" pitchFamily="34" charset="-122"/>
              <a:cs typeface="+mj-cs"/>
            </a:endParaRPr>
          </a:p>
          <a:p>
            <a:pPr>
              <a:lnSpc>
                <a:spcPct val="150000"/>
              </a:lnSpc>
            </a:pPr>
            <a:r>
              <a:rPr lang="en-US" altLang="zh-CN" sz="1800" dirty="0">
                <a:latin typeface="微软雅黑" pitchFamily="34" charset="-122"/>
                <a:ea typeface="微软雅黑" pitchFamily="34" charset="-122"/>
                <a:cs typeface="+mj-cs"/>
              </a:rPr>
              <a:t>1 </a:t>
            </a:r>
            <a:r>
              <a:rPr lang="zh-CN" altLang="zh-CN" sz="1800" dirty="0">
                <a:latin typeface="微软雅黑" pitchFamily="34" charset="-122"/>
                <a:ea typeface="微软雅黑" pitchFamily="34" charset="-122"/>
                <a:cs typeface="+mj-cs"/>
              </a:rPr>
              <a:t>劳动者登录个人</a:t>
            </a:r>
            <a:r>
              <a:rPr lang="en-US" altLang="zh-CN" sz="1800" dirty="0">
                <a:latin typeface="微软雅黑" pitchFamily="34" charset="-122"/>
                <a:ea typeface="微软雅黑" pitchFamily="34" charset="-122"/>
                <a:cs typeface="+mj-cs"/>
              </a:rPr>
              <a:t>PC</a:t>
            </a:r>
            <a:r>
              <a:rPr lang="zh-CN" altLang="zh-CN" sz="1800" dirty="0">
                <a:latin typeface="微软雅黑" pitchFamily="34" charset="-122"/>
                <a:ea typeface="微软雅黑" pitchFamily="34" charset="-122"/>
                <a:cs typeface="+mj-cs"/>
              </a:rPr>
              <a:t>端操作：</a:t>
            </a:r>
          </a:p>
          <a:p>
            <a:pPr>
              <a:lnSpc>
                <a:spcPct val="150000"/>
              </a:lnSpc>
            </a:pPr>
            <a:r>
              <a:rPr lang="en-US" altLang="zh-CN" sz="1800" dirty="0">
                <a:latin typeface="微软雅黑" pitchFamily="34" charset="-122"/>
                <a:ea typeface="微软雅黑" pitchFamily="34" charset="-122"/>
                <a:cs typeface="+mj-cs"/>
                <a:hlinkClick r:id="rId3"/>
              </a:rPr>
              <a:t>https://120.221.154.177:8803/ecsp_front/loginJIS</a:t>
            </a:r>
            <a:r>
              <a:rPr lang="en-US" altLang="zh-CN" sz="1800" dirty="0">
                <a:latin typeface="微软雅黑" pitchFamily="34" charset="-122"/>
                <a:ea typeface="微软雅黑" pitchFamily="34" charset="-122"/>
                <a:cs typeface="+mj-cs"/>
              </a:rPr>
              <a:t>  </a:t>
            </a:r>
            <a:r>
              <a:rPr lang="zh-CN" altLang="zh-CN" sz="1800" dirty="0">
                <a:latin typeface="微软雅黑" pitchFamily="34" charset="-122"/>
                <a:ea typeface="微软雅黑" pitchFamily="34" charset="-122"/>
                <a:cs typeface="+mj-cs"/>
              </a:rPr>
              <a:t>办理</a:t>
            </a:r>
          </a:p>
          <a:p>
            <a:pPr>
              <a:lnSpc>
                <a:spcPct val="150000"/>
              </a:lnSpc>
            </a:pPr>
            <a:r>
              <a:rPr lang="en-US" altLang="zh-CN" sz="1800" dirty="0">
                <a:latin typeface="微软雅黑" pitchFamily="34" charset="-122"/>
                <a:ea typeface="微软雅黑" pitchFamily="34" charset="-122"/>
                <a:cs typeface="+mj-cs"/>
              </a:rPr>
              <a:t>2 </a:t>
            </a:r>
            <a:r>
              <a:rPr lang="zh-CN" altLang="zh-CN" sz="1800" dirty="0">
                <a:latin typeface="微软雅黑" pitchFamily="34" charset="-122"/>
                <a:ea typeface="微软雅黑" pitchFamily="34" charset="-122"/>
                <a:cs typeface="+mj-cs"/>
              </a:rPr>
              <a:t>劳动者登录爱山东</a:t>
            </a:r>
            <a:r>
              <a:rPr lang="en-US" altLang="zh-CN" sz="1800" dirty="0">
                <a:latin typeface="微软雅黑" pitchFamily="34" charset="-122"/>
                <a:ea typeface="微软雅黑" pitchFamily="34" charset="-122"/>
                <a:cs typeface="+mj-cs"/>
              </a:rPr>
              <a:t>app</a:t>
            </a:r>
            <a:r>
              <a:rPr lang="zh-CN" altLang="zh-CN" sz="1800" dirty="0">
                <a:latin typeface="微软雅黑" pitchFamily="34" charset="-122"/>
                <a:ea typeface="微软雅黑" pitchFamily="34" charset="-122"/>
                <a:cs typeface="+mj-cs"/>
              </a:rPr>
              <a:t>，通过热门服务</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查看全部</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按主题</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就业创业</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电子劳动合同业务办理进入根据提示操作。或者爱山东</a:t>
            </a:r>
            <a:r>
              <a:rPr lang="en-US" altLang="zh-CN" sz="1800" dirty="0">
                <a:latin typeface="微软雅黑" pitchFamily="34" charset="-122"/>
                <a:ea typeface="微软雅黑" pitchFamily="34" charset="-122"/>
                <a:cs typeface="+mj-cs"/>
              </a:rPr>
              <a:t>app</a:t>
            </a:r>
            <a:r>
              <a:rPr lang="zh-CN" altLang="zh-CN" sz="1800" dirty="0">
                <a:latin typeface="微软雅黑" pitchFamily="34" charset="-122"/>
                <a:ea typeface="微软雅黑" pitchFamily="34" charset="-122"/>
                <a:cs typeface="+mj-cs"/>
              </a:rPr>
              <a:t>首页搜索</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电子劳动合同业务办理</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直接进入操作。详细可参照系统操作指导书完成。</a:t>
            </a:r>
          </a:p>
          <a:p>
            <a:pPr>
              <a:lnSpc>
                <a:spcPct val="150000"/>
              </a:lnSpc>
            </a:pPr>
            <a:r>
              <a:rPr lang="en-US" altLang="zh-CN" sz="1800" dirty="0">
                <a:latin typeface="微软雅黑" pitchFamily="34" charset="-122"/>
                <a:ea typeface="微软雅黑" pitchFamily="34" charset="-122"/>
                <a:cs typeface="+mj-cs"/>
              </a:rPr>
              <a:t>6</a:t>
            </a:r>
            <a:r>
              <a:rPr lang="zh-CN" altLang="en-US"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劳动者签署时个人签名显示太小？</a:t>
            </a:r>
          </a:p>
          <a:p>
            <a:pPr>
              <a:lnSpc>
                <a:spcPct val="150000"/>
              </a:lnSpc>
            </a:pPr>
            <a:r>
              <a:rPr lang="zh-CN" altLang="zh-CN" sz="1800" dirty="0">
                <a:latin typeface="微软雅黑" pitchFamily="34" charset="-122"/>
                <a:ea typeface="微软雅黑" pitchFamily="34" charset="-122"/>
                <a:cs typeface="+mj-cs"/>
              </a:rPr>
              <a:t>回答：</a:t>
            </a:r>
            <a:endParaRPr lang="en-US" altLang="zh-CN" sz="1800" dirty="0">
              <a:latin typeface="微软雅黑" pitchFamily="34" charset="-122"/>
              <a:ea typeface="微软雅黑" pitchFamily="34" charset="-122"/>
              <a:cs typeface="+mj-cs"/>
            </a:endParaRPr>
          </a:p>
          <a:p>
            <a:pPr>
              <a:lnSpc>
                <a:spcPct val="150000"/>
              </a:lnSpc>
            </a:pPr>
            <a:r>
              <a:rPr lang="zh-CN" altLang="zh-CN" sz="1800" dirty="0">
                <a:latin typeface="微软雅黑" pitchFamily="34" charset="-122"/>
                <a:ea typeface="微软雅黑" pitchFamily="34" charset="-122"/>
                <a:cs typeface="+mj-cs"/>
              </a:rPr>
              <a:t>查看个人签名，删除签名，重新维护签名，维护时字迹一定要横向写且尽量居中靠下写，尽量写的大一些占据底板全部空间。爱山东</a:t>
            </a:r>
            <a:r>
              <a:rPr lang="en-US" altLang="zh-CN" sz="1800" dirty="0">
                <a:latin typeface="微软雅黑" pitchFamily="34" charset="-122"/>
                <a:ea typeface="微软雅黑" pitchFamily="34" charset="-122"/>
                <a:cs typeface="+mj-cs"/>
              </a:rPr>
              <a:t>app</a:t>
            </a:r>
            <a:r>
              <a:rPr lang="zh-CN" altLang="zh-CN" sz="1800" dirty="0">
                <a:latin typeface="微软雅黑" pitchFamily="34" charset="-122"/>
                <a:ea typeface="微软雅黑" pitchFamily="34" charset="-122"/>
                <a:cs typeface="+mj-cs"/>
              </a:rPr>
              <a:t>维护的时候要注意手机需要横屏横向维护，字迹一定要横向写且尽量居中靠下写，尽量写的大一些占据底板全部空间。维护完成后再次签署即可。如下图示例维护和签署效果：</a:t>
            </a:r>
          </a:p>
        </p:txBody>
      </p:sp>
      <p:pic>
        <p:nvPicPr>
          <p:cNvPr id="11" name="图片 10" descr="C:\Users\dareway\Documents\WeChat Files\wxid_t866nyr5udfq12\FileStorage\Temp\1735026880182.png"/>
          <p:cNvPicPr/>
          <p:nvPr/>
        </p:nvPicPr>
        <p:blipFill>
          <a:blip r:embed="rId4">
            <a:extLst>
              <a:ext uri="{28A0092B-C50C-407E-A947-70E740481C1C}">
                <a14:useLocalDpi xmlns:a14="http://schemas.microsoft.com/office/drawing/2010/main" val="0"/>
              </a:ext>
            </a:extLst>
          </a:blip>
          <a:srcRect/>
          <a:stretch>
            <a:fillRect/>
          </a:stretch>
        </p:blipFill>
        <p:spPr bwMode="auto">
          <a:xfrm>
            <a:off x="2040396" y="5841191"/>
            <a:ext cx="2353310" cy="1184910"/>
          </a:xfrm>
          <a:prstGeom prst="rect">
            <a:avLst/>
          </a:prstGeom>
          <a:noFill/>
          <a:ln>
            <a:noFill/>
          </a:ln>
        </p:spPr>
      </p:pic>
      <p:pic>
        <p:nvPicPr>
          <p:cNvPr id="17" name="图片 16" descr="C:\Users\dareway\Documents\WeChat Files\wxid_t866nyr5udfq12\FileStorage\Temp\1735027008252.png"/>
          <p:cNvPicPr/>
          <p:nvPr/>
        </p:nvPicPr>
        <p:blipFill>
          <a:blip r:embed="rId5">
            <a:extLst>
              <a:ext uri="{28A0092B-C50C-407E-A947-70E740481C1C}">
                <a14:useLocalDpi xmlns:a14="http://schemas.microsoft.com/office/drawing/2010/main" val="0"/>
              </a:ext>
            </a:extLst>
          </a:blip>
          <a:srcRect/>
          <a:stretch>
            <a:fillRect/>
          </a:stretch>
        </p:blipFill>
        <p:spPr bwMode="auto">
          <a:xfrm>
            <a:off x="4752305" y="5912439"/>
            <a:ext cx="3300095" cy="850900"/>
          </a:xfrm>
          <a:prstGeom prst="rect">
            <a:avLst/>
          </a:prstGeom>
          <a:noFill/>
          <a:ln>
            <a:noFill/>
          </a:ln>
        </p:spPr>
      </p:pic>
    </p:spTree>
    <p:extLst>
      <p:ext uri="{BB962C8B-B14F-4D97-AF65-F5344CB8AC3E}">
        <p14:creationId xmlns:p14="http://schemas.microsoft.com/office/powerpoint/2010/main" val="187439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678778" y="409908"/>
            <a:ext cx="323217" cy="332667"/>
            <a:chOff x="1827622" y="1343919"/>
            <a:chExt cx="2304000" cy="2304000"/>
          </a:xfrm>
          <a:solidFill>
            <a:srgbClr val="FE6934"/>
          </a:solidFill>
        </p:grpSpPr>
        <p:sp>
          <p:nvSpPr>
            <p:cNvPr id="12" name="椭圆 11"/>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102797" y="362935"/>
            <a:ext cx="2929428" cy="597147"/>
          </a:xfrm>
          <a:prstGeom prst="rect">
            <a:avLst/>
          </a:prstGeom>
          <a:noFill/>
        </p:spPr>
        <p:txBody>
          <a:bodyPr wrap="square" lIns="103693" tIns="51846" rIns="103693" bIns="51846" rtlCol="0">
            <a:spAutoFit/>
          </a:bodyPr>
          <a:lstStyle/>
          <a:p>
            <a:r>
              <a:rPr lang="zh-CN" altLang="en-US" sz="1600" b="1" dirty="0" smtClean="0">
                <a:solidFill>
                  <a:srgbClr val="0079FA"/>
                </a:solidFill>
                <a:latin typeface="微软雅黑" pitchFamily="34" charset="-122"/>
                <a:ea typeface="微软雅黑" pitchFamily="34" charset="-122"/>
              </a:rPr>
              <a:t>系统常见问题解决办法</a:t>
            </a:r>
          </a:p>
          <a:p>
            <a:endParaRPr lang="zh-CN" altLang="en-US" sz="1600" b="1" dirty="0">
              <a:solidFill>
                <a:srgbClr val="0079FA"/>
              </a:solidFill>
              <a:latin typeface="微软雅黑" pitchFamily="34" charset="-122"/>
              <a:ea typeface="微软雅黑" pitchFamily="34" charset="-122"/>
            </a:endParaRPr>
          </a:p>
        </p:txBody>
      </p:sp>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04888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60617" y="4824908"/>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10" name="TextBox 9"/>
          <p:cNvSpPr txBox="1"/>
          <p:nvPr/>
        </p:nvSpPr>
        <p:spPr>
          <a:xfrm>
            <a:off x="1001995" y="1166012"/>
            <a:ext cx="11737303" cy="3416320"/>
          </a:xfrm>
          <a:prstGeom prst="rect">
            <a:avLst/>
          </a:prstGeom>
          <a:noFill/>
        </p:spPr>
        <p:txBody>
          <a:bodyPr wrap="square" rtlCol="0">
            <a:spAutoFit/>
          </a:bodyPr>
          <a:lstStyle/>
          <a:p>
            <a:pPr>
              <a:lnSpc>
                <a:spcPct val="150000"/>
              </a:lnSpc>
            </a:pPr>
            <a:r>
              <a:rPr lang="en-US" altLang="zh-CN" sz="1800" dirty="0">
                <a:latin typeface="微软雅黑" pitchFamily="34" charset="-122"/>
                <a:ea typeface="微软雅黑" pitchFamily="34" charset="-122"/>
                <a:cs typeface="+mj-cs"/>
              </a:rPr>
              <a:t>7</a:t>
            </a:r>
            <a:r>
              <a:rPr lang="zh-CN" altLang="en-US"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企业发起签约，</a:t>
            </a:r>
            <a:r>
              <a:rPr lang="zh-CN" altLang="zh-CN" sz="1800" dirty="0" smtClean="0">
                <a:latin typeface="微软雅黑" pitchFamily="34" charset="-122"/>
                <a:ea typeface="微软雅黑" pitchFamily="34" charset="-122"/>
                <a:cs typeface="+mj-cs"/>
              </a:rPr>
              <a:t>模</a:t>
            </a:r>
            <a:r>
              <a:rPr lang="zh-CN" altLang="en-US" sz="1800" dirty="0" smtClean="0">
                <a:latin typeface="微软雅黑" pitchFamily="34" charset="-122"/>
                <a:ea typeface="微软雅黑" pitchFamily="34" charset="-122"/>
                <a:cs typeface="+mj-cs"/>
              </a:rPr>
              <a:t>板</a:t>
            </a:r>
            <a:r>
              <a:rPr lang="zh-CN" altLang="zh-CN" sz="1800" dirty="0" smtClean="0">
                <a:latin typeface="微软雅黑" pitchFamily="34" charset="-122"/>
                <a:ea typeface="微软雅黑" pitchFamily="34" charset="-122"/>
                <a:cs typeface="+mj-cs"/>
              </a:rPr>
              <a:t>里面</a:t>
            </a:r>
            <a:r>
              <a:rPr lang="zh-CN" altLang="zh-CN" sz="1800" dirty="0">
                <a:latin typeface="微软雅黑" pitchFamily="34" charset="-122"/>
                <a:ea typeface="微软雅黑" pitchFamily="34" charset="-122"/>
                <a:cs typeface="+mj-cs"/>
              </a:rPr>
              <a:t>的续订，变更，解除，终止</a:t>
            </a:r>
            <a:r>
              <a:rPr lang="zh-CN" altLang="zh-CN" sz="1800" dirty="0" smtClean="0">
                <a:latin typeface="微软雅黑" pitchFamily="34" charset="-122"/>
                <a:ea typeface="微软雅黑" pitchFamily="34" charset="-122"/>
                <a:cs typeface="+mj-cs"/>
              </a:rPr>
              <a:t>模</a:t>
            </a:r>
            <a:r>
              <a:rPr lang="zh-CN" altLang="en-US" sz="1800" dirty="0" smtClean="0">
                <a:latin typeface="微软雅黑" pitchFamily="34" charset="-122"/>
                <a:ea typeface="微软雅黑" pitchFamily="34" charset="-122"/>
                <a:cs typeface="+mj-cs"/>
              </a:rPr>
              <a:t>板</a:t>
            </a:r>
            <a:r>
              <a:rPr lang="zh-CN" altLang="zh-CN" sz="1800" dirty="0" smtClean="0">
                <a:latin typeface="微软雅黑" pitchFamily="34" charset="-122"/>
                <a:ea typeface="微软雅黑" pitchFamily="34" charset="-122"/>
                <a:cs typeface="+mj-cs"/>
              </a:rPr>
              <a:t>怎么</a:t>
            </a:r>
            <a:r>
              <a:rPr lang="zh-CN" altLang="zh-CN" sz="1800" dirty="0">
                <a:latin typeface="微软雅黑" pitchFamily="34" charset="-122"/>
                <a:ea typeface="微软雅黑" pitchFamily="34" charset="-122"/>
                <a:cs typeface="+mj-cs"/>
              </a:rPr>
              <a:t>都不能使用呢？</a:t>
            </a:r>
            <a:endParaRPr lang="en-US" altLang="zh-CN" sz="1800" dirty="0">
              <a:latin typeface="微软雅黑" pitchFamily="34" charset="-122"/>
              <a:ea typeface="微软雅黑" pitchFamily="34" charset="-122"/>
              <a:cs typeface="+mj-cs"/>
            </a:endParaRPr>
          </a:p>
          <a:p>
            <a:pPr>
              <a:lnSpc>
                <a:spcPct val="150000"/>
              </a:lnSpc>
            </a:pPr>
            <a:r>
              <a:rPr lang="zh-CN" altLang="zh-CN" sz="1800" dirty="0">
                <a:latin typeface="微软雅黑" pitchFamily="34" charset="-122"/>
                <a:ea typeface="微软雅黑" pitchFamily="34" charset="-122"/>
                <a:cs typeface="+mj-cs"/>
              </a:rPr>
              <a:t>回答：</a:t>
            </a:r>
            <a:endParaRPr lang="en-US" altLang="zh-CN" sz="1800" dirty="0">
              <a:latin typeface="微软雅黑" pitchFamily="34" charset="-122"/>
              <a:ea typeface="微软雅黑" pitchFamily="34" charset="-122"/>
              <a:cs typeface="+mj-cs"/>
            </a:endParaRPr>
          </a:p>
          <a:p>
            <a:pPr>
              <a:lnSpc>
                <a:spcPct val="150000"/>
              </a:lnSpc>
            </a:pPr>
            <a:r>
              <a:rPr lang="zh-CN" altLang="zh-CN" sz="1800" dirty="0">
                <a:latin typeface="微软雅黑" pitchFamily="34" charset="-122"/>
                <a:ea typeface="微软雅黑" pitchFamily="34" charset="-122"/>
                <a:cs typeface="+mj-cs"/>
              </a:rPr>
              <a:t>续订，变更，解除，终止模版，只有符合此业务场景才可选择使用。如续订，在新订合同之后，才可使用。</a:t>
            </a:r>
          </a:p>
          <a:p>
            <a:pPr>
              <a:lnSpc>
                <a:spcPct val="150000"/>
              </a:lnSpc>
            </a:pPr>
            <a:r>
              <a:rPr lang="en-US" altLang="zh-CN" sz="1800" dirty="0">
                <a:latin typeface="微软雅黑" pitchFamily="34" charset="-122"/>
                <a:ea typeface="微软雅黑" pitchFamily="34" charset="-122"/>
                <a:cs typeface="+mj-cs"/>
              </a:rPr>
              <a:t>8</a:t>
            </a:r>
            <a:r>
              <a:rPr lang="zh-CN" altLang="en-US"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发起签署业务保存时，提示</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合同【</a:t>
            </a:r>
            <a:r>
              <a:rPr lang="en-US" altLang="zh-CN" sz="1800" dirty="0">
                <a:latin typeface="微软雅黑" pitchFamily="34" charset="-122"/>
                <a:ea typeface="微软雅黑" pitchFamily="34" charset="-122"/>
                <a:cs typeface="+mj-cs"/>
              </a:rPr>
              <a:t>XX</a:t>
            </a:r>
            <a:r>
              <a:rPr lang="zh-CN" altLang="zh-CN" sz="1800" dirty="0">
                <a:latin typeface="微软雅黑" pitchFamily="34" charset="-122"/>
                <a:ea typeface="微软雅黑" pitchFamily="34" charset="-122"/>
                <a:cs typeface="+mj-cs"/>
              </a:rPr>
              <a:t>劳动合同】保存失败</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上传合同文件至区块链失败</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用户类型有误</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传入的用户类型不在字典表中？</a:t>
            </a:r>
            <a:r>
              <a:rPr lang="en-US" altLang="zh-CN" sz="1800" dirty="0">
                <a:latin typeface="微软雅黑" pitchFamily="34" charset="-122"/>
                <a:ea typeface="微软雅黑" pitchFamily="34" charset="-122"/>
                <a:cs typeface="+mj-cs"/>
              </a:rPr>
              <a:t>’</a:t>
            </a:r>
            <a:endParaRPr lang="zh-CN" altLang="zh-CN" sz="1800" dirty="0">
              <a:latin typeface="微软雅黑" pitchFamily="34" charset="-122"/>
              <a:ea typeface="微软雅黑" pitchFamily="34" charset="-122"/>
              <a:cs typeface="+mj-cs"/>
            </a:endParaRPr>
          </a:p>
          <a:p>
            <a:pPr>
              <a:lnSpc>
                <a:spcPct val="150000"/>
              </a:lnSpc>
            </a:pPr>
            <a:r>
              <a:rPr lang="zh-CN" altLang="zh-CN" sz="1800" dirty="0">
                <a:latin typeface="微软雅黑" pitchFamily="34" charset="-122"/>
                <a:ea typeface="微软雅黑" pitchFamily="34" charset="-122"/>
                <a:cs typeface="+mj-cs"/>
              </a:rPr>
              <a:t>回答：</a:t>
            </a:r>
            <a:endParaRPr lang="en-US" altLang="zh-CN" sz="1800" dirty="0">
              <a:latin typeface="微软雅黑" pitchFamily="34" charset="-122"/>
              <a:ea typeface="微软雅黑" pitchFamily="34" charset="-122"/>
              <a:cs typeface="+mj-cs"/>
            </a:endParaRPr>
          </a:p>
          <a:p>
            <a:pPr>
              <a:lnSpc>
                <a:spcPct val="150000"/>
              </a:lnSpc>
            </a:pPr>
            <a:r>
              <a:rPr lang="en-US" altLang="zh-CN" sz="1800" dirty="0">
                <a:latin typeface="微软雅黑" pitchFamily="34" charset="-122"/>
                <a:ea typeface="微软雅黑" pitchFamily="34" charset="-122"/>
                <a:cs typeface="+mj-cs"/>
              </a:rPr>
              <a:t>1</a:t>
            </a:r>
            <a:r>
              <a:rPr lang="zh-CN" altLang="zh-CN" sz="1800" dirty="0">
                <a:latin typeface="微软雅黑" pitchFamily="34" charset="-122"/>
                <a:ea typeface="微软雅黑" pitchFamily="34" charset="-122"/>
                <a:cs typeface="+mj-cs"/>
              </a:rPr>
              <a:t>检查下单位的用户</a:t>
            </a:r>
            <a:r>
              <a:rPr lang="zh-CN" altLang="zh-CN" sz="1800" dirty="0" smtClean="0">
                <a:latin typeface="微软雅黑" pitchFamily="34" charset="-122"/>
                <a:ea typeface="微软雅黑" pitchFamily="34" charset="-122"/>
                <a:cs typeface="+mj-cs"/>
              </a:rPr>
              <a:t>类型</a:t>
            </a:r>
            <a:r>
              <a:rPr lang="zh-CN" altLang="en-US" sz="1800" dirty="0" smtClean="0">
                <a:latin typeface="微软雅黑" pitchFamily="34" charset="-122"/>
                <a:ea typeface="微软雅黑" pitchFamily="34" charset="-122"/>
                <a:cs typeface="+mj-cs"/>
              </a:rPr>
              <a:t>。</a:t>
            </a:r>
            <a:endParaRPr lang="en-US" altLang="zh-CN" sz="1800" dirty="0" smtClean="0">
              <a:latin typeface="微软雅黑" pitchFamily="34" charset="-122"/>
              <a:ea typeface="微软雅黑" pitchFamily="34" charset="-122"/>
              <a:cs typeface="+mj-cs"/>
            </a:endParaRPr>
          </a:p>
          <a:p>
            <a:pPr>
              <a:lnSpc>
                <a:spcPct val="150000"/>
              </a:lnSpc>
            </a:pPr>
            <a:r>
              <a:rPr lang="en-US" altLang="zh-CN" sz="1800" dirty="0" smtClean="0">
                <a:latin typeface="微软雅黑" pitchFamily="34" charset="-122"/>
                <a:ea typeface="微软雅黑" pitchFamily="34" charset="-122"/>
                <a:cs typeface="+mj-cs"/>
              </a:rPr>
              <a:t>2 </a:t>
            </a:r>
            <a:r>
              <a:rPr lang="zh-CN" altLang="zh-CN" sz="1800" dirty="0">
                <a:latin typeface="微软雅黑" pitchFamily="34" charset="-122"/>
                <a:ea typeface="微软雅黑" pitchFamily="34" charset="-122"/>
                <a:cs typeface="+mj-cs"/>
              </a:rPr>
              <a:t>若单位类型为</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其他</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，请修改为单位正确的类型，例如</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企业</a:t>
            </a:r>
            <a:r>
              <a:rPr lang="en-US" altLang="zh-CN" sz="1800" dirty="0">
                <a:latin typeface="微软雅黑" pitchFamily="34" charset="-122"/>
                <a:ea typeface="微软雅黑" pitchFamily="34" charset="-122"/>
                <a:cs typeface="+mj-cs"/>
              </a:rPr>
              <a:t>’</a:t>
            </a:r>
            <a:r>
              <a:rPr lang="zh-CN" altLang="zh-CN" sz="1800" dirty="0">
                <a:latin typeface="微软雅黑" pitchFamily="34" charset="-122"/>
                <a:ea typeface="微软雅黑" pitchFamily="34" charset="-122"/>
                <a:cs typeface="+mj-cs"/>
              </a:rPr>
              <a:t>，上图点击右上角‘编辑’按钮操作。</a:t>
            </a:r>
          </a:p>
        </p:txBody>
      </p:sp>
      <p:pic>
        <p:nvPicPr>
          <p:cNvPr id="18" name="图片 17"/>
          <p:cNvPicPr/>
          <p:nvPr/>
        </p:nvPicPr>
        <p:blipFill>
          <a:blip r:embed="rId3"/>
          <a:stretch>
            <a:fillRect/>
          </a:stretch>
        </p:blipFill>
        <p:spPr>
          <a:xfrm>
            <a:off x="1363198" y="4733741"/>
            <a:ext cx="5773507" cy="2643513"/>
          </a:xfrm>
          <a:prstGeom prst="rect">
            <a:avLst/>
          </a:prstGeom>
        </p:spPr>
      </p:pic>
      <p:pic>
        <p:nvPicPr>
          <p:cNvPr id="19" name="图片 18"/>
          <p:cNvPicPr/>
          <p:nvPr/>
        </p:nvPicPr>
        <p:blipFill>
          <a:blip r:embed="rId4"/>
          <a:stretch>
            <a:fillRect/>
          </a:stretch>
        </p:blipFill>
        <p:spPr>
          <a:xfrm>
            <a:off x="7347998" y="4733476"/>
            <a:ext cx="5274310" cy="2474595"/>
          </a:xfrm>
          <a:prstGeom prst="rect">
            <a:avLst/>
          </a:prstGeom>
        </p:spPr>
      </p:pic>
    </p:spTree>
    <p:extLst>
      <p:ext uri="{BB962C8B-B14F-4D97-AF65-F5344CB8AC3E}">
        <p14:creationId xmlns:p14="http://schemas.microsoft.com/office/powerpoint/2010/main" val="229442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678778" y="409908"/>
            <a:ext cx="323217" cy="332667"/>
            <a:chOff x="1827622" y="1343919"/>
            <a:chExt cx="2304000" cy="2304000"/>
          </a:xfrm>
          <a:solidFill>
            <a:srgbClr val="FE6934"/>
          </a:solidFill>
        </p:grpSpPr>
        <p:sp>
          <p:nvSpPr>
            <p:cNvPr id="12" name="椭圆 11"/>
            <p:cNvSpPr/>
            <p:nvPr/>
          </p:nvSpPr>
          <p:spPr>
            <a:xfrm>
              <a:off x="1827622" y="1343919"/>
              <a:ext cx="2304000" cy="2304000"/>
            </a:xfrm>
            <a:prstGeom prst="ellipse">
              <a:avLst/>
            </a:prstGeom>
            <a:grpFill/>
            <a:ln w="12700">
              <a:noFill/>
            </a:ln>
            <a:effectLst>
              <a:outerShdw blurRad="152400" dist="127000" dir="7800000" sx="85000" sy="85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102797" y="362935"/>
            <a:ext cx="2929428" cy="597147"/>
          </a:xfrm>
          <a:prstGeom prst="rect">
            <a:avLst/>
          </a:prstGeom>
          <a:noFill/>
        </p:spPr>
        <p:txBody>
          <a:bodyPr wrap="square" lIns="103693" tIns="51846" rIns="103693" bIns="51846" rtlCol="0">
            <a:spAutoFit/>
          </a:bodyPr>
          <a:lstStyle/>
          <a:p>
            <a:r>
              <a:rPr lang="zh-CN" altLang="en-US" sz="1600" b="1" dirty="0" smtClean="0">
                <a:solidFill>
                  <a:srgbClr val="0079FA"/>
                </a:solidFill>
                <a:latin typeface="微软雅黑" pitchFamily="34" charset="-122"/>
                <a:ea typeface="微软雅黑" pitchFamily="34" charset="-122"/>
              </a:rPr>
              <a:t>系统常见问题解决办法</a:t>
            </a:r>
          </a:p>
          <a:p>
            <a:endParaRPr lang="zh-CN" altLang="en-US" sz="1600" b="1" dirty="0">
              <a:solidFill>
                <a:srgbClr val="0079FA"/>
              </a:solidFill>
              <a:latin typeface="微软雅黑" pitchFamily="34" charset="-122"/>
              <a:ea typeface="微软雅黑" pitchFamily="34" charset="-122"/>
            </a:endParaRPr>
          </a:p>
        </p:txBody>
      </p:sp>
      <p:cxnSp>
        <p:nvCxnSpPr>
          <p:cNvPr id="15" name="直接连接符 14"/>
          <p:cNvCxnSpPr>
            <a:endCxn id="16" idx="11"/>
          </p:cNvCxnSpPr>
          <p:nvPr/>
        </p:nvCxnSpPr>
        <p:spPr>
          <a:xfrm flipV="1">
            <a:off x="651845" y="913274"/>
            <a:ext cx="12007246" cy="52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2659091" y="419456"/>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lstStyle/>
          <a:p>
            <a:endParaRPr lang="zh-CN" altLang="en-US"/>
          </a:p>
        </p:txBody>
      </p:sp>
      <p:sp>
        <p:nvSpPr>
          <p:cNvPr id="6" name="TextBox 5"/>
          <p:cNvSpPr txBox="1"/>
          <p:nvPr/>
        </p:nvSpPr>
        <p:spPr>
          <a:xfrm>
            <a:off x="4048887" y="1440532"/>
            <a:ext cx="376925" cy="381704"/>
          </a:xfrm>
          <a:prstGeom prst="rect">
            <a:avLst/>
          </a:prstGeom>
          <a:noFill/>
        </p:spPr>
        <p:txBody>
          <a:bodyPr wrap="square" lIns="103693" tIns="51846" rIns="103693" bIns="51846" rtlCol="0">
            <a:spAutoFit/>
          </a:bodyPr>
          <a:lstStyle/>
          <a:p>
            <a:endParaRPr lang="zh-CN" altLang="en-US" sz="1800" b="1" dirty="0">
              <a:solidFill>
                <a:srgbClr val="0079FA"/>
              </a:solidFill>
              <a:latin typeface="微软雅黑" pitchFamily="34" charset="-122"/>
              <a:ea typeface="微软雅黑" pitchFamily="34" charset="-122"/>
            </a:endParaRPr>
          </a:p>
        </p:txBody>
      </p:sp>
      <p:sp>
        <p:nvSpPr>
          <p:cNvPr id="61" name="矩形 30"/>
          <p:cNvSpPr>
            <a:spLocks noChangeArrowheads="1"/>
          </p:cNvSpPr>
          <p:nvPr/>
        </p:nvSpPr>
        <p:spPr bwMode="auto">
          <a:xfrm>
            <a:off x="7560617" y="4824908"/>
            <a:ext cx="6120458" cy="2552346"/>
          </a:xfrm>
          <a:prstGeom prst="rect">
            <a:avLst/>
          </a:prstGeom>
          <a:noFill/>
          <a:ln w="9525">
            <a:noFill/>
            <a:miter lim="800000"/>
          </a:ln>
        </p:spPr>
        <p:txBody>
          <a:bodyPr wrap="square" lIns="58783" tIns="29391" rIns="58783" bIns="29391">
            <a:spAutoFit/>
          </a:bodyPr>
          <a:lstStyle/>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en-US" altLang="zh-CN" sz="1800" b="1" dirty="0" smtClean="0">
              <a:latin typeface="华文仿宋" panose="02010600040101010101" pitchFamily="2" charset="-122"/>
              <a:ea typeface="华文仿宋" panose="02010600040101010101" pitchFamily="2" charset="-122"/>
            </a:endParaRPr>
          </a:p>
          <a:p>
            <a:endParaRPr lang="zh-CN" altLang="en-US" sz="1800" b="1" dirty="0" smtClean="0">
              <a:latin typeface="华文仿宋" panose="02010600040101010101" pitchFamily="2" charset="-122"/>
              <a:ea typeface="华文仿宋" panose="02010600040101010101" pitchFamily="2" charset="-122"/>
            </a:endParaRPr>
          </a:p>
          <a:p>
            <a:pPr lvl="0"/>
            <a:endParaRPr lang="en-US" altLang="zh-CN" sz="1800" b="1" dirty="0" smtClean="0">
              <a:latin typeface="微软雅黑" panose="020B0503020204020204" pitchFamily="34" charset="-122"/>
              <a:ea typeface="微软雅黑" panose="020B0503020204020204" pitchFamily="34" charset="-122"/>
            </a:endParaRPr>
          </a:p>
          <a:p>
            <a:pPr lvl="0"/>
            <a:endParaRPr lang="zh-CN" altLang="en-US" sz="1800" dirty="0"/>
          </a:p>
        </p:txBody>
      </p:sp>
      <p:sp>
        <p:nvSpPr>
          <p:cNvPr id="10" name="TextBox 9"/>
          <p:cNvSpPr txBox="1"/>
          <p:nvPr/>
        </p:nvSpPr>
        <p:spPr>
          <a:xfrm>
            <a:off x="1001995" y="1166012"/>
            <a:ext cx="11737303" cy="2807948"/>
          </a:xfrm>
          <a:prstGeom prst="rect">
            <a:avLst/>
          </a:prstGeom>
          <a:noFill/>
        </p:spPr>
        <p:txBody>
          <a:bodyPr wrap="square" rtlCol="0">
            <a:spAutoFit/>
          </a:bodyPr>
          <a:lstStyle/>
          <a:p>
            <a:pPr>
              <a:lnSpc>
                <a:spcPct val="150000"/>
              </a:lnSpc>
            </a:pPr>
            <a:r>
              <a:rPr lang="en-US" altLang="zh-CN" sz="2000" dirty="0">
                <a:latin typeface="微软雅黑" pitchFamily="34" charset="-122"/>
                <a:ea typeface="微软雅黑" pitchFamily="34" charset="-122"/>
              </a:rPr>
              <a:t>9</a:t>
            </a:r>
            <a:r>
              <a:rPr lang="zh-CN" altLang="en-US"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签署业务保存时提示</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调用签章服务失败</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获取单位印章信息失败</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返回的法人章</a:t>
            </a:r>
            <a:r>
              <a:rPr lang="en-US" altLang="zh-CN" sz="2000" dirty="0">
                <a:latin typeface="微软雅黑" pitchFamily="34" charset="-122"/>
                <a:ea typeface="微软雅黑" pitchFamily="34" charset="-122"/>
              </a:rPr>
              <a:t>ID</a:t>
            </a:r>
            <a:r>
              <a:rPr lang="zh-CN" altLang="zh-CN" sz="2000" dirty="0">
                <a:latin typeface="微软雅黑" pitchFamily="34" charset="-122"/>
                <a:ea typeface="微软雅黑" pitchFamily="34" charset="-122"/>
              </a:rPr>
              <a:t>为空</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nSpc>
                <a:spcPct val="150000"/>
              </a:lnSpc>
            </a:pPr>
            <a:r>
              <a:rPr lang="zh-CN" altLang="zh-CN" sz="2000" dirty="0">
                <a:latin typeface="微软雅黑" pitchFamily="34" charset="-122"/>
                <a:ea typeface="微软雅黑" pitchFamily="34" charset="-122"/>
              </a:rPr>
              <a:t>回答：</a:t>
            </a:r>
            <a:endParaRPr lang="en-US" altLang="zh-CN" sz="2000" dirty="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1</a:t>
            </a:r>
            <a:r>
              <a:rPr lang="zh-CN" altLang="zh-CN" sz="2000" dirty="0">
                <a:latin typeface="微软雅黑" pitchFamily="34" charset="-122"/>
                <a:ea typeface="微软雅黑" pitchFamily="34" charset="-122"/>
              </a:rPr>
              <a:t>检查下印章领取界面是否存在法人章。</a:t>
            </a:r>
          </a:p>
          <a:p>
            <a:pPr>
              <a:lnSpc>
                <a:spcPct val="150000"/>
              </a:lnSpc>
            </a:pPr>
            <a:r>
              <a:rPr lang="en-US" altLang="zh-CN" sz="2000" dirty="0">
                <a:latin typeface="微软雅黑" pitchFamily="34" charset="-122"/>
                <a:ea typeface="微软雅黑" pitchFamily="34" charset="-122"/>
              </a:rPr>
              <a:t>2</a:t>
            </a:r>
            <a:r>
              <a:rPr lang="zh-CN" altLang="zh-CN" sz="2000" dirty="0">
                <a:latin typeface="微软雅黑" pitchFamily="34" charset="-122"/>
                <a:ea typeface="微软雅黑" pitchFamily="34" charset="-122"/>
              </a:rPr>
              <a:t>单位发起签约合同，需要申请单位章和法人章才允许办理业务，单位需要在【领取印章】在领取下法人章。若法人章不存在，可自己维护。详细操作见‘电子劳动合同订立平台</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政务场景用户领取电子印章并进行应用授权操作指引</a:t>
            </a:r>
            <a:r>
              <a:rPr lang="en-US" altLang="zh-CN" sz="2000" dirty="0">
                <a:latin typeface="微软雅黑" pitchFamily="34" charset="-122"/>
                <a:ea typeface="微软雅黑" pitchFamily="34" charset="-122"/>
              </a:rPr>
              <a:t>V3.0.docx</a:t>
            </a:r>
            <a:r>
              <a:rPr lang="zh-CN" altLang="zh-CN"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Tree>
    <p:extLst>
      <p:ext uri="{BB962C8B-B14F-4D97-AF65-F5344CB8AC3E}">
        <p14:creationId xmlns:p14="http://schemas.microsoft.com/office/powerpoint/2010/main" val="94148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占位符 16">
            <a:extLst>
              <a:ext uri="{FF2B5EF4-FFF2-40B4-BE49-F238E27FC236}">
                <a16:creationId xmlns:a16="http://schemas.microsoft.com/office/drawing/2014/main" id="{EA3168C0-7F49-42AC-8B80-2DEFB9114665}"/>
              </a:ext>
            </a:extLst>
          </p:cNvPr>
          <p:cNvSpPr>
            <a:spLocks noGrp="1"/>
          </p:cNvSpPr>
          <p:nvPr>
            <p:ph type="body" sz="quarter" idx="16"/>
          </p:nvPr>
        </p:nvSpPr>
        <p:spPr>
          <a:xfrm>
            <a:off x="1501707" y="3355022"/>
            <a:ext cx="8062283" cy="845099"/>
          </a:xfrm>
        </p:spPr>
        <p:txBody>
          <a:bodyPr/>
          <a:lstStyle/>
          <a:p>
            <a:pPr algn="dist"/>
            <a:r>
              <a:rPr lang="zh-CN" altLang="en-US" dirty="0" smtClean="0"/>
              <a:t>欢迎收看，谢谢大家</a:t>
            </a:r>
            <a:endParaRPr lang="zh-CN" altLang="en-US" dirty="0"/>
          </a:p>
        </p:txBody>
      </p:sp>
      <p:sp>
        <p:nvSpPr>
          <p:cNvPr id="18" name="文本占位符 17">
            <a:extLst>
              <a:ext uri="{FF2B5EF4-FFF2-40B4-BE49-F238E27FC236}">
                <a16:creationId xmlns:a16="http://schemas.microsoft.com/office/drawing/2014/main" id="{AF293D4C-054F-4B10-9CCB-46F53A564401}"/>
              </a:ext>
            </a:extLst>
          </p:cNvPr>
          <p:cNvSpPr>
            <a:spLocks noGrp="1"/>
          </p:cNvSpPr>
          <p:nvPr>
            <p:ph type="body" sz="quarter" idx="17"/>
          </p:nvPr>
        </p:nvSpPr>
        <p:spPr>
          <a:xfrm>
            <a:off x="1501707" y="4179307"/>
            <a:ext cx="8062283" cy="472689"/>
          </a:xfrm>
        </p:spPr>
        <p:txBody>
          <a:bodyPr>
            <a:normAutofit/>
          </a:bodyPr>
          <a:lstStyle/>
          <a:p>
            <a:endParaRPr lang="zh-CN" altLang="en-US" dirty="0"/>
          </a:p>
        </p:txBody>
      </p:sp>
      <p:sp>
        <p:nvSpPr>
          <p:cNvPr id="2" name="灯片编号占位符 1">
            <a:extLst>
              <a:ext uri="{FF2B5EF4-FFF2-40B4-BE49-F238E27FC236}">
                <a16:creationId xmlns:a16="http://schemas.microsoft.com/office/drawing/2014/main" id="{2A29191F-EA24-4CB8-80DB-C1E7E182FF96}"/>
              </a:ext>
            </a:extLst>
          </p:cNvPr>
          <p:cNvSpPr>
            <a:spLocks noGrp="1"/>
          </p:cNvSpPr>
          <p:nvPr>
            <p:ph type="sldNum" sz="quarter" idx="4294967295"/>
          </p:nvPr>
        </p:nvSpPr>
        <p:spPr>
          <a:xfrm>
            <a:off x="10602833" y="7245696"/>
            <a:ext cx="3078242" cy="409720"/>
          </a:xfrm>
        </p:spPr>
        <p:txBody>
          <a:bodyPr/>
          <a:lstStyle/>
          <a:p>
            <a:fld id="{4834DD40-C089-4A50-B166-4C319F0168C7}" type="slidenum">
              <a:rPr lang="zh-CN" altLang="en-US" smtClean="0"/>
              <a:t>79</a:t>
            </a:fld>
            <a:endParaRPr lang="zh-CN" altLang="en-US"/>
          </a:p>
        </p:txBody>
      </p:sp>
    </p:spTree>
    <p:extLst>
      <p:ext uri="{BB962C8B-B14F-4D97-AF65-F5344CB8AC3E}">
        <p14:creationId xmlns:p14="http://schemas.microsoft.com/office/powerpoint/2010/main" val="18796223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67424"/>
            <a:ext cx="11489817" cy="914935"/>
          </a:xfrm>
        </p:spPr>
        <p:txBody>
          <a:bodyPr>
            <a:normAutofit fontScale="90000"/>
          </a:bodyPr>
          <a:lstStyle/>
          <a:p>
            <a:pPr algn="l">
              <a:lnSpc>
                <a:spcPct val="150000"/>
              </a:lnSpc>
            </a:pPr>
            <a:r>
              <a:rPr lang="zh-CN" altLang="en-US" sz="2000" dirty="0" smtClean="0">
                <a:latin typeface="微软雅黑" pitchFamily="34" charset="-122"/>
                <a:ea typeface="微软雅黑" pitchFamily="34" charset="-122"/>
              </a:rPr>
              <a:t>一、工作台</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200" dirty="0">
                <a:latin typeface="微软雅黑" panose="020B0503020204020204" pitchFamily="34" charset="-122"/>
                <a:ea typeface="微软雅黑" panose="020B0503020204020204" pitchFamily="34" charset="-122"/>
              </a:rPr>
              <a:t>登进系统会</a:t>
            </a:r>
            <a:r>
              <a:rPr lang="zh-CN" altLang="zh-CN" sz="2200" dirty="0" smtClean="0">
                <a:latin typeface="微软雅黑" panose="020B0503020204020204" pitchFamily="34" charset="-122"/>
                <a:ea typeface="微软雅黑" panose="020B0503020204020204" pitchFamily="34" charset="-122"/>
              </a:rPr>
              <a:t>自动</a:t>
            </a:r>
            <a:r>
              <a:rPr lang="zh-CN" altLang="en-US" sz="2200" dirty="0" smtClean="0">
                <a:latin typeface="微软雅黑" panose="020B0503020204020204" pitchFamily="34" charset="-122"/>
                <a:ea typeface="微软雅黑" panose="020B0503020204020204" pitchFamily="34" charset="-122"/>
              </a:rPr>
              <a:t>进入</a:t>
            </a:r>
            <a:r>
              <a:rPr lang="zh-CN" altLang="zh-CN" sz="2200" dirty="0" smtClean="0">
                <a:latin typeface="微软雅黑" panose="020B0503020204020204" pitchFamily="34" charset="-122"/>
                <a:ea typeface="微软雅黑" panose="020B0503020204020204" pitchFamily="34" charset="-122"/>
              </a:rPr>
              <a:t>工作台</a:t>
            </a:r>
            <a:r>
              <a:rPr lang="zh-CN" altLang="zh-CN" sz="2200" dirty="0">
                <a:latin typeface="微软雅黑" panose="020B0503020204020204" pitchFamily="34" charset="-122"/>
                <a:ea typeface="微软雅黑" panose="020B0503020204020204" pitchFamily="34" charset="-122"/>
              </a:rPr>
              <a:t>页面，也可以点击【工作台】按钮打开工作台页面。工作台页面通过七个卡片模块将业务数据进行可视化</a:t>
            </a:r>
            <a:r>
              <a:rPr lang="zh-CN" altLang="zh-CN" sz="2200" dirty="0" smtClean="0">
                <a:latin typeface="微软雅黑" panose="020B0503020204020204" pitchFamily="34" charset="-122"/>
                <a:ea typeface="微软雅黑" panose="020B0503020204020204" pitchFamily="34" charset="-122"/>
              </a:rPr>
              <a:t>展示</a:t>
            </a:r>
            <a:r>
              <a:rPr lang="zh-CN" altLang="en-US" sz="2200" dirty="0" smtClean="0">
                <a:latin typeface="微软雅黑" panose="020B0503020204020204" pitchFamily="34" charset="-122"/>
                <a:ea typeface="微软雅黑" panose="020B0503020204020204" pitchFamily="34" charset="-122"/>
              </a:rPr>
              <a:t>。</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320" y="1798239"/>
            <a:ext cx="12820699" cy="5489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p:nvPr/>
        </p:nvPicPr>
        <p:blipFill>
          <a:blip r:embed="rId3"/>
          <a:stretch>
            <a:fillRect/>
          </a:stretch>
        </p:blipFill>
        <p:spPr>
          <a:xfrm>
            <a:off x="376320" y="1798239"/>
            <a:ext cx="12820699" cy="5489610"/>
          </a:xfrm>
          <a:prstGeom prst="rect">
            <a:avLst/>
          </a:prstGeom>
        </p:spPr>
      </p:pic>
    </p:spTree>
    <p:extLst>
      <p:ext uri="{BB962C8B-B14F-4D97-AF65-F5344CB8AC3E}">
        <p14:creationId xmlns:p14="http://schemas.microsoft.com/office/powerpoint/2010/main" val="21245738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84056" y="432421"/>
            <a:ext cx="11489817" cy="144015"/>
          </a:xfrm>
        </p:spPr>
        <p:txBody>
          <a:bodyPr>
            <a:normAutofit fontScale="90000"/>
          </a:bodyPr>
          <a:lstStyle/>
          <a:p>
            <a:pPr algn="l">
              <a:lnSpc>
                <a:spcPct val="150000"/>
              </a:lnSpc>
            </a:pP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zh-CN" altLang="en-US" sz="2000" dirty="0">
                <a:latin typeface="微软雅黑" pitchFamily="34" charset="-122"/>
                <a:ea typeface="微软雅黑" pitchFamily="34" charset="-122"/>
              </a:rPr>
              <a:t>二</a:t>
            </a:r>
            <a:r>
              <a:rPr lang="zh-CN" altLang="en-US" sz="2000" dirty="0" smtClean="0">
                <a:latin typeface="微软雅黑" pitchFamily="34" charset="-122"/>
                <a:ea typeface="微软雅黑" pitchFamily="34" charset="-122"/>
              </a:rPr>
              <a:t>、通知公告</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en-US" sz="2000" dirty="0">
                <a:latin typeface="微软雅黑" pitchFamily="34" charset="-122"/>
                <a:ea typeface="微软雅黑" pitchFamily="34" charset="-122"/>
              </a:rPr>
              <a:t>此</a:t>
            </a:r>
            <a:r>
              <a:rPr lang="zh-CN" altLang="en-US" sz="2000" dirty="0" smtClean="0">
                <a:latin typeface="微软雅黑" pitchFamily="34" charset="-122"/>
                <a:ea typeface="微软雅黑" pitchFamily="34" charset="-122"/>
              </a:rPr>
              <a:t>功能用于新增、撤销、修改、删除相关通知公告。</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zh-CN" altLang="zh-CN" sz="2000" dirty="0">
                <a:latin typeface="微软雅黑" panose="020B0503020204020204" pitchFamily="34" charset="-122"/>
                <a:ea typeface="微软雅黑" panose="020B0503020204020204" pitchFamily="34" charset="-122"/>
              </a:rPr>
              <a:t>点击【通知公告】按钮打开通知公告操作页面。输入查询条件，点击【查询】按钮，可查询已</a:t>
            </a:r>
            <a:r>
              <a:rPr lang="zh-CN" altLang="zh-CN" sz="2000" dirty="0" smtClean="0">
                <a:latin typeface="微软雅黑" panose="020B0503020204020204" pitchFamily="34" charset="-122"/>
                <a:ea typeface="微软雅黑" panose="020B0503020204020204" pitchFamily="34" charset="-122"/>
              </a:rPr>
              <a:t>添</a:t>
            </a:r>
            <a:r>
              <a:rPr lang="zh-CN" altLang="en-US" sz="2000" dirty="0" smtClean="0">
                <a:latin typeface="微软雅黑" panose="020B0503020204020204" pitchFamily="34" charset="-122"/>
                <a:ea typeface="微软雅黑" panose="020B0503020204020204" pitchFamily="34" charset="-122"/>
              </a:rPr>
              <a:t>的公告</a:t>
            </a:r>
            <a:r>
              <a:rPr lang="zh-CN" altLang="zh-CN" sz="2000" dirty="0" smtClean="0">
                <a:latin typeface="微软雅黑" panose="020B0503020204020204" pitchFamily="34" charset="-122"/>
                <a:ea typeface="微软雅黑" panose="020B0503020204020204" pitchFamily="34" charset="-122"/>
              </a:rPr>
              <a:t>信息</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r>
              <a:rPr lang="en-US" altLang="zh-CN" sz="2000" dirty="0">
                <a:latin typeface="微软雅黑" pitchFamily="34" charset="-122"/>
                <a:ea typeface="微软雅黑" pitchFamily="34" charset="-122"/>
              </a:rPr>
              <a:t/>
            </a:r>
            <a:br>
              <a:rPr lang="en-US" altLang="zh-CN" sz="2000" dirty="0">
                <a:latin typeface="微软雅黑" pitchFamily="34" charset="-122"/>
                <a:ea typeface="微软雅黑" pitchFamily="34" charset="-122"/>
              </a:rPr>
            </a:br>
            <a:r>
              <a:rPr lang="en-US" altLang="zh-CN" sz="2000" dirty="0" smtClean="0">
                <a:latin typeface="微软雅黑" pitchFamily="34" charset="-122"/>
                <a:ea typeface="微软雅黑" pitchFamily="34" charset="-122"/>
              </a:rPr>
              <a:t/>
            </a:r>
            <a:br>
              <a:rPr lang="en-US" altLang="zh-CN" sz="2000" dirty="0" smtClean="0">
                <a:latin typeface="微软雅黑" pitchFamily="34" charset="-122"/>
                <a:ea typeface="微软雅黑" pitchFamily="34" charset="-122"/>
              </a:rPr>
            </a:br>
            <a:endParaRPr lang="zh-CN" altLang="en-US" sz="2000" dirty="0">
              <a:latin typeface="微软雅黑" pitchFamily="34" charset="-122"/>
              <a:ea typeface="微软雅黑" pitchFamily="34"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921" y="2088604"/>
            <a:ext cx="10009112" cy="5184575"/>
          </a:xfrm>
          <a:prstGeom prst="rect">
            <a:avLst/>
          </a:prstGeom>
          <a:noFill/>
          <a:ln>
            <a:noFill/>
          </a:ln>
        </p:spPr>
      </p:pic>
    </p:spTree>
    <p:extLst>
      <p:ext uri="{BB962C8B-B14F-4D97-AF65-F5344CB8AC3E}">
        <p14:creationId xmlns:p14="http://schemas.microsoft.com/office/powerpoint/2010/main" val="3632578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18601</TotalTime>
  <Words>4819</Words>
  <Application>Microsoft Office PowerPoint</Application>
  <PresentationFormat>自定义</PresentationFormat>
  <Paragraphs>261</Paragraphs>
  <Slides>79</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79</vt:i4>
      </vt:variant>
    </vt:vector>
  </HeadingPairs>
  <TitlesOfParts>
    <vt:vector size="91" baseType="lpstr">
      <vt:lpstr>Calibri</vt:lpstr>
      <vt:lpstr>宋体</vt:lpstr>
      <vt:lpstr>Impact</vt:lpstr>
      <vt:lpstr>Copperplate Gothic Bold</vt:lpstr>
      <vt:lpstr>华文仿宋</vt:lpstr>
      <vt:lpstr>微软雅黑</vt:lpstr>
      <vt:lpstr>造字工房俊雅（非商用）常规体</vt:lpstr>
      <vt:lpstr>微软雅黑 Light</vt:lpstr>
      <vt:lpstr>Lato Light</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一、工作台 登进系统会自动进入工作台页面，也可以点击【工作台】按钮打开工作台页面。工作台页面通过七个卡片模块将业务数据进行可视化展示。 </vt:lpstr>
      <vt:lpstr>      二、通知公告 此功能用于新增、撤销、修改、删除相关通知公告。 点击【通知公告】按钮打开通知公告操作页面。输入查询条件，点击【查询】按钮，可查询已添的公告信息。   </vt:lpstr>
      <vt:lpstr>        1 添加公告 在通知公告页面点击【添加公告】按钮进入新增通知公告页面，在新增通知公告页面录入公告内容，点击【保存公告信息】按钮，即可保存公告信息。保存公告信息成功后，点击附件表格的【添加】按钮，可为公告添加附件材料。点击附件表格操作列中的【删除】按钮，可删除已上传的附件材料。点击右上角的【X】关闭新增公告页面。 。   </vt:lpstr>
      <vt:lpstr>        1 添加公告-编辑 在通知公告页面的查询结果表格中，点击操作列的【编辑】按钮，打开编辑通知公告页面，修改对应的通知公告信息，编辑通知公告页面的操作与新增通知公告页面一致。    </vt:lpstr>
      <vt:lpstr>            </vt:lpstr>
      <vt:lpstr>        2 发布公告 在通知公告页面勾选查询结果中需要发布的公告信息，点击【发布】按钮即可发布通知公告，单位和个人登录系统后即可在工作台页面的通知公告模块看到发布的公告信息。     </vt:lpstr>
      <vt:lpstr>        3 撤销公告 在通知公告页面勾选查询结果中需要撤销的公告信息，点击【撤销】按钮即可撤销通知公告，单位和个人登录系统后在工作台页面的通知公告模块便不再展示撤销的公告信息。    </vt:lpstr>
      <vt:lpstr>        4 删除公告 在通知公告页面勾选查询结果中需要删除的公告信息，点击【删除】按钮即可删除通知公告，删除后无法恢复被删除的数据。    </vt:lpstr>
      <vt:lpstr>        三 政策法规   此功能用于发布、撤销、修改、删除相关政策文件。 【政策法规】按钮打开政策法规操作页面。输入查询条件，点击【查询】按钮，可查询已添加的政策法规信息。添加、发布、撤销、删除政策和通知公告操作一致。    </vt:lpstr>
      <vt:lpstr>     四 公共模版 此功能用于对公共模版进行新增、修改和删除。 点击【公共模板】按钮打开公共模板操作页面。可对公共模版进行新增，修改和删除。修改和删除公共模版前，需要先将模版停用。  </vt:lpstr>
      <vt:lpstr>        1 新增公共模版 点击公共模板操作页面的【新增公共模板】按钮，打开新增公共模板页面。新增公共模板页面第一步需录入模板基本信息，录入完成后点击【下一步】按钮跳转到设置模板控件页面。   </vt:lpstr>
      <vt:lpstr>            </vt:lpstr>
      <vt:lpstr>       五 自定义控件 此功能用于对合同文本文件中的相关控件的新增、修改和删除。   </vt:lpstr>
      <vt:lpstr>        六 统计报表 此功能用于对合同进行进行统计分析。点击【统计报表】按钮，可展开统计报表树，包含单位合同信息查询、参保人合同信息查询、单位模板查询三个叶子。    </vt:lpstr>
      <vt:lpstr>        1 单位合同信息查询 点击【查询】按钮，可根据地市和签署时间查询各单位的合同信息。点击单位信息表格操作列中的【查看详情】按钮，打开参保人合同信息页面，该页面展示该行单位下所有员工的合同信息，点击合同信息表格操作列中的【查看详情】按钮，打开查看合同页面，可查看该行员工的合同详细信息，点击该页面左上角的【X】按钮可关闭页面。     </vt:lpstr>
      <vt:lpstr>             </vt:lpstr>
      <vt:lpstr>             </vt:lpstr>
      <vt:lpstr>        2 参保人合同信息查询 点击【参保人合同信息查询】按钮打开参保人合同信息查询页面，详细操作和单位合同信息查询一致。   </vt:lpstr>
      <vt:lpstr>        3 单位模板查询 点击【单位模板查询】按钮打开单位模板查询页面，录入查询条件后点击【查询】按钮，可根据单位和合同模板名称查询该单位的合同模板信息。点击合同模板信息表格操作列中的【查看】按钮，打开查看模板页面，可查看该行单位的合同模板信息，点击该页面左上角的【X】按钮可关闭页面。  </vt:lpstr>
      <vt:lpstr>     七 用户管理 此功能用于查询用户、新增用户、注销用户以及用户密码重置。  </vt:lpstr>
      <vt:lpstr>      1 新增用户  点击【新增用户信息】按钮，打开新增用户信息页面，录入用户信息后点击保存信息。前边带有红*为必填项。  </vt:lpstr>
      <vt:lpstr>      2 密码重置 点击用户信息表格操作列中的【重置密码】按钮，打开重置用户密码页面，录入信息后点击保存信息。前边带有红*为必填项。  </vt:lpstr>
      <vt:lpstr>PowerPoint 演示文稿</vt:lpstr>
      <vt:lpstr>PowerPoint 演示文稿</vt:lpstr>
      <vt:lpstr>PowerPoint 演示文稿</vt:lpstr>
      <vt:lpstr>PowerPoint 演示文稿</vt:lpstr>
      <vt:lpstr>PowerPoint 演示文稿</vt:lpstr>
      <vt:lpstr>PowerPoint 演示文稿</vt:lpstr>
      <vt:lpstr>一、工作台 登进系统会自动进入工作台页面，也可以点击【工作台】按钮打开工作台页面。工作台页面通过七个卡片模块将业务数据进行可视化展示。 </vt:lpstr>
      <vt:lpstr>      二、发起签约 此功能用于企业单位向劳动者发起电子劳动合同签署业务。 点击【发起签约】按钮进入发起签约页面。  </vt:lpstr>
      <vt:lpstr>     1 个人签署 在发起签约页面，将鼠标放到所需要的合同模板上会出现【使用】按钮，点击【使用】按钮会弹出【个人签署】和【批量签署】按钮。点击【个人签署】按钮跳转到使用模板页面。  </vt:lpstr>
      <vt:lpstr>         在使用模板页面，填写必要信息，注意输入合同编号时不允许和已存在编号重复，点击【直接发起】。   </vt:lpstr>
      <vt:lpstr>        在信息填写及签署页面，填写合同内容并签署电子签名，后点击【印章签署】按钮即可生成电子合同文件，生成成功后，劳动者可通过个人pc端或爱山东app端看到待签署的合同信息。也可点击【上一步】返回使用模板页面修改信息。   </vt:lpstr>
      <vt:lpstr>     2 批量签署 在发起签约页面，将鼠标放到合同模板上会出现【使用】按钮，点击【使用】按钮会弹出【个人签署】和【批量签署】按钮，点击【批量签署】按钮跳转到使用模板页面。 </vt:lpstr>
      <vt:lpstr>         在使用模板页面，填写企业必要信息，点击个人右侧批量上传。   </vt:lpstr>
      <vt:lpstr>        下载模版表格，按照格式维护好之后，【点击上传】按钮上传人员信息。上传人员信息成功后点击【直接发起】按钮跳转到信息填写及签署页面，后续操作和个人签署流程一致。  </vt:lpstr>
      <vt:lpstr>     3 查看模板 在发起签约页面，将鼠标放到合同模板上会出现【查看】按钮，点击【查看】按钮可跳转到查看模板页面查看合同模板信息。</vt:lpstr>
      <vt:lpstr>         在查看模板页面，点击查看模板页面右上角的【复制模板到单位模板】按钮可将查看的模板添加到单位模板模块，点击【下载模板】（pdf格式）或【下载模板文档】（word格式）按钮可将模板下载到本地。  </vt:lpstr>
      <vt:lpstr>       二、合同管理 此功能用于对合同的查询，导出、归档，还可对已完成合同进行续订、变更、解除、终止等，对未完成的合同继续签署等。合同管理页面有【我发起的】【待我操作】【待他人操作】【已完成】【临期合同】五个模块。 1 合同查询 选择不同模块，录入查询条件点击【查询】按钮即可查询对应条件的合同信息。勾选查询结果中的数据，点击【导出明细】和【批量下载】可将信息下载到本地。  </vt:lpstr>
      <vt:lpstr>     2 历史合同信息归档 用于对之前线下签署或其他系统的合同信息进行归档导入本系统。 在合同管理页面点击【历史合同信息归档】按钮跳转到历史合同归档页面，在该页面点击【下载模板】按钮下载模板，填写完信息后点击【上传合同基本信息】按钮上传模板，点击【确认上传】按钮导入合同的基本信息，点击【下一步】按钮查看上传结果。</vt:lpstr>
      <vt:lpstr>     3 历史合同文件归档 用于对之前线下签署或其他系统的合同文件进行归档导入本系统。 在合同管理页面点击【历史合同文件归档】按钮跳转到历史合同归档页面，在该页面点击【选择文件】按钮上传电子合同文件压缩包，点击【确认上传】按钮导入合同，点击【下一步】按钮查看文件上传结果。</vt:lpstr>
      <vt:lpstr>     4 合同续订、变更、解除、终止 用于对已完成的合同操作。个人若有多个合同默认叠加显示，可点击右侧+点开查看。点击【已完成】，勾选对应合同可进行批量续订、变更、解除、终止。只选择单个人员右侧可针对此人进行续订、变更、解除、终止操作。操作和发起签署合同操作一致。</vt:lpstr>
      <vt:lpstr>     未查询到上链的人员信息，则在信息同步一列显示‘合同上链’进行上链操作。  </vt:lpstr>
      <vt:lpstr>      四 单位模板 此功能用于企业单位新增、修改、删除单位自设模板。 点击【单位模板】按钮打开单位模板操作页面。通过设置状态可设置模板位启用或者停用状态，点击右侧删除和设置模板前需要设置为停用状态。  </vt:lpstr>
      <vt:lpstr>     1 新增单位模板 点击单位模板操作页面的【新增单位模板】按钮，打开新增单位模板页面。新增单位模板提示点击确认即可。 </vt:lpstr>
      <vt:lpstr>      新增单位模板页面第一步需点击添加签署文件（.pdf格式），导入完成后点击【下一步】。  </vt:lpstr>
      <vt:lpstr>     进入设置模板控件页面，将左侧的单位控件、个人控件和普通控件按模板需求拖拽到合适的位置；若需删除已拖拽到合同模板的控件，在合同模板中点击该控件，会在右侧展示控件相关信息，点击右下角【删除此项】可删除合同模板中的控件。点击上一步回退或【确认提交】按钮提交，即完成单位模板新增。   </vt:lpstr>
      <vt:lpstr>      五 单位管理 此功能用于单位信息查询与维护，单位组织结构维护，领取单位印章。 点击【单位管理】按钮，可展开单位管理树，包含单位信息、组织结构图、印章领取三部分。 点击单位信息，可查看单位信息，点击右上角【编辑】按钮，会在右侧弹出修改单位信息页面。</vt:lpstr>
      <vt:lpstr>    1 单位信息 修改单位信息页面，修改完单位信息后点击最下方的【保存修改】按钮完成修改操作。</vt:lpstr>
      <vt:lpstr>     2 组织结构图   点击【组织结构图】按钮打开组织结构图页面，单位跟根据自身情况维护和删除单位组织机构图。  </vt:lpstr>
      <vt:lpstr>     3 印章领取 点击【印章领取】按钮进入印章领取页面，点击【领取印章】按钮即可领取单位印章。已领取的印章会在页面上方展示。详细印章领取操作可查看《电子劳动合同订立平台-政务场景用户领取电子印章并进行应用授权操作指引V3.0》。</vt:lpstr>
      <vt:lpstr>      六 员工信息 此功能用于单位的员工合同信息查询，以及给部分人员授权系统使用权限。 1 员工信息 点击【查询】按钮，可查看单位员工信息，点击【导出员工】按钮，可导出选中的人员信息。</vt:lpstr>
      <vt:lpstr>     点击员工姓名，可看到该员工的合同信息。</vt:lpstr>
      <vt:lpstr>     2 授权人维护 勾选要维护授权的员工，点击【授权】下拉框，选择操作，即可完成对授权人的维护操作。此处授权完成之后，需要再去山东省电子印章公共服务平台进行相应签章授权，功能位置：授权管理-&gt;印章授权。</vt:lpstr>
      <vt:lpstr>    通过此功能授权某个人之后， 此人就可以通过系统首页‘企业授权人登陆’入口跳转到统一用户认证使用个人账号登录单位办理单位业务了。 </vt:lpstr>
      <vt:lpstr>      七 核验中心 此功能用于本系统签署的合同文件的真伪核验。 点击【核验中心】按钮打开核验中心页面，点击【选择文件】按钮，选择合同管理里下载的要核验的合同的PDF文件，点击【确认上传】按钮即可核验合同。  </vt:lpstr>
      <vt:lpstr>PowerPoint 演示文稿</vt:lpstr>
      <vt:lpstr>PowerPoint 演示文稿</vt:lpstr>
      <vt:lpstr>     1 合同管理 点击【待签署】，录入查询信息后点击【查询】按钮，可查询符合条件的待签署合同信息，在查询结果的操作列中点击按钮进行合同签约操作。</vt:lpstr>
      <vt:lpstr>     1 合同管理 点击【已完成】，录入查询信息后点击【查询】按钮，查询徐符合条件的已完成合同信息。点击合同名称蓝色字迹可查看合同详情。合同信息右侧操作一列，可点击对应蓝色字迹实现合同查看、发起解除以及查看解除申请。</vt:lpstr>
      <vt:lpstr>     2 个人信息 点击【个人信息】按钮打开个人信息页面，点击【编辑】按钮，在右侧弹出修改个人信息窗口，修改完信息后点击【保存修改】按钮即可。</vt:lpstr>
      <vt:lpstr>     3 签名管理 点击【签名管理】按钮打开签名管理页面，点击右侧【新增签名】按钮可新增个人签名，点击【注销签名】按钮，可将个人签名注销。</vt:lpstr>
      <vt:lpstr>PowerPoint 演示文稿</vt:lpstr>
      <vt:lpstr>     3 业务办理 点击【我的签名】可以查看并新增个人签名。点击【我的合同】可以查看已签署的具体合同，也可进行个人发起合同解除，查看解除申请等。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123</dc:title>
  <dc:creator>微软用户</dc:creator>
  <cp:lastModifiedBy>dareway</cp:lastModifiedBy>
  <cp:revision>1630</cp:revision>
  <dcterms:created xsi:type="dcterms:W3CDTF">2015-11-21T04:10:00Z</dcterms:created>
  <dcterms:modified xsi:type="dcterms:W3CDTF">2025-02-10T08:19:38Z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