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media/image3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2"/>
  </p:notesMasterIdLst>
  <p:sldIdLst>
    <p:sldId id="258" r:id="rId5"/>
    <p:sldId id="260" r:id="rId6"/>
    <p:sldId id="261" r:id="rId7"/>
    <p:sldId id="263" r:id="rId8"/>
    <p:sldId id="264" r:id="rId9"/>
    <p:sldId id="266" r:id="rId10"/>
    <p:sldId id="268" r:id="rId11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384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1"/>
            </a:solidFill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accent1"/>
              </a:solidFill>
              <a:ln w="152400">
                <a:solidFill>
                  <a:schemeClr val="accent1"/>
                </a:solidFill>
              </a:ln>
              <a:effectLst/>
              <a:sp3d contourW="152400"/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0508168335466386"/>
                  <c:y val="0.006015640665730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0504404125574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7193405104269"/>
                      <c:h val="0.105674754361339"/>
                    </c:manualLayout>
                  </c15:layout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8726191372431"/>
                      <c:h val="0.15379987968718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0801776707069186"/>
                  <c:y val="0.036093843994385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331852744109"/>
                      <c:h val="0.105674754361339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0914703003839494"/>
                  <c:y val="-0.007519550832163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0230369645411"/>
                      <c:h val="0.105674754361339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224723330572913"/>
                  <c:y val="0.02707038299578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1600" b="0" i="0" u="none" strike="noStrike" kern="1200" baseline="0">
                    <a:solidFill>
                      <a:schemeClr val="accent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[工作簿1]Sheet1!$B$7:$G$7</c:f>
              <c:strCache>
                <c:ptCount val="6"/>
                <c:pt idx="0">
                  <c:v>予以公开</c:v>
                </c:pt>
                <c:pt idx="1">
                  <c:v>部分公开</c:v>
                </c:pt>
                <c:pt idx="2">
                  <c:v>查询类不予公开</c:v>
                </c:pt>
                <c:pt idx="3">
                  <c:v>本机关不掌握</c:v>
                </c:pt>
                <c:pt idx="4">
                  <c:v>不予处理</c:v>
                </c:pt>
                <c:pt idx="5">
                  <c:v>结转下年办理</c:v>
                </c:pt>
              </c:strCache>
            </c:strRef>
          </c:cat>
          <c:val>
            <c:numRef>
              <c:f>[工作簿1]Sheet1!$B$8:$G$8</c:f>
              <c:numCache>
                <c:formatCode>General</c:formatCode>
                <c:ptCount val="6"/>
                <c:pt idx="0">
                  <c:v>21</c:v>
                </c:pt>
                <c:pt idx="1">
                  <c:v>20</c:v>
                </c:pt>
                <c:pt idx="2">
                  <c:v>8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9650862a-f013-436c-80f2-a58f89e7f9a0}"/>
      </c:ext>
    </c:extLst>
  </c:chart>
  <c:spPr>
    <a:noFill/>
    <a:ln w="6350" cap="flat" cmpd="sng" algn="ctr">
      <a:noFill/>
      <a:round/>
    </a:ln>
    <a:effectLst>
      <a:outerShdw blurRad="63500" dist="37357" dir="2700000" sx="0" sy="0" rotWithShape="0">
        <a:scrgbClr r="0" g="0" b="0"/>
      </a:outerShdw>
    </a:effectLst>
  </c:spPr>
  <c:txPr>
    <a:bodyPr/>
    <a:lstStyle/>
    <a:p>
      <a:pPr>
        <a:defRPr lang="zh-CN" sz="2000" b="0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1.jpeg"/><Relationship Id="rId22" Type="http://schemas.openxmlformats.org/officeDocument/2006/relationships/image" Target="../media/image4.jpeg"/><Relationship Id="rId21" Type="http://schemas.openxmlformats.org/officeDocument/2006/relationships/tags" Target="../tags/tag24.xml"/><Relationship Id="rId20" Type="http://schemas.openxmlformats.org/officeDocument/2006/relationships/tags" Target="../tags/tag23.xml"/><Relationship Id="rId2" Type="http://schemas.openxmlformats.org/officeDocument/2006/relationships/tags" Target="../tags/tag8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image" Target="../media/image3.svg"/><Relationship Id="rId12" Type="http://schemas.openxmlformats.org/officeDocument/2006/relationships/image" Target="../media/image2.png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1" Type="http://schemas.openxmlformats.org/officeDocument/2006/relationships/image" Target="../media/image5.jpeg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image" Target="../media/image6.jpeg"/><Relationship Id="rId2" Type="http://schemas.openxmlformats.org/officeDocument/2006/relationships/tags" Target="../tags/tag39.xml"/><Relationship Id="rId15" Type="http://schemas.openxmlformats.org/officeDocument/2006/relationships/image" Target="../media/image4.jpeg"/><Relationship Id="rId14" Type="http://schemas.openxmlformats.org/officeDocument/2006/relationships/tags" Target="../tags/tag50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image" Target="../media/image7.jpeg"/><Relationship Id="rId3" Type="http://schemas.openxmlformats.org/officeDocument/2006/relationships/tags" Target="../tags/tag82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tags" Target="../tags/tag81.xml"/><Relationship Id="rId19" Type="http://schemas.openxmlformats.org/officeDocument/2006/relationships/image" Target="../media/image4.jpeg"/><Relationship Id="rId18" Type="http://schemas.openxmlformats.org/officeDocument/2006/relationships/tags" Target="../tags/tag94.xml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image" Target="../media/image3.sv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32000" y="1122363"/>
            <a:ext cx="12192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32000" y="3602038"/>
            <a:ext cx="12192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3" hasCustomPrompt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单击此处编辑副标题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jimeng-2025-09-26-9535-画面呈现出科技感商务风格，背景为浅蓝色渐变。主体文字 “年中成果可视化数据复盘”...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57250"/>
            <a:ext cx="12192000" cy="51435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00">
                <a:moveTo>
                  <a:pt x="0" y="0"/>
                </a:moveTo>
                <a:lnTo>
                  <a:pt x="19200" y="0"/>
                </a:lnTo>
                <a:lnTo>
                  <a:pt x="192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5" name="任意多边形 24"/>
          <p:cNvSpPr/>
          <p:nvPr userDrawn="1">
            <p:custDataLst>
              <p:tags r:id="rId4"/>
            </p:custDataLst>
          </p:nvPr>
        </p:nvSpPr>
        <p:spPr>
          <a:xfrm>
            <a:off x="2540" y="857250"/>
            <a:ext cx="8150860" cy="51435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36" h="10800">
                <a:moveTo>
                  <a:pt x="0" y="0"/>
                </a:moveTo>
                <a:lnTo>
                  <a:pt x="12836" y="0"/>
                </a:lnTo>
                <a:lnTo>
                  <a:pt x="12836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alpha val="0"/>
                </a:schemeClr>
              </a:gs>
              <a:gs pos="0">
                <a:schemeClr val="accent2">
                  <a:alpha val="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endParaRPr lang="zh-CN" altLang="en-US" sz="1350"/>
          </a:p>
        </p:txBody>
      </p:sp>
      <p:sp>
        <p:nvSpPr>
          <p:cNvPr id="22" name="圆角矩形 21"/>
          <p:cNvSpPr/>
          <p:nvPr userDrawn="1">
            <p:custDataLst>
              <p:tags r:id="rId5"/>
            </p:custDataLst>
          </p:nvPr>
        </p:nvSpPr>
        <p:spPr>
          <a:xfrm>
            <a:off x="570231" y="1588770"/>
            <a:ext cx="11621771" cy="3718560"/>
          </a:xfrm>
          <a:prstGeom prst="roundRect">
            <a:avLst>
              <a:gd name="adj" fmla="val 9375"/>
            </a:avLst>
          </a:prstGeom>
          <a:gradFill flip="none" rotWithShape="1">
            <a:gsLst>
              <a:gs pos="72000">
                <a:srgbClr val="FFFFFF">
                  <a:alpha val="0"/>
                </a:srgbClr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>
            <a:outerShdw blurRad="342900" dist="38100" dir="10800000" algn="r" rotWithShape="0">
              <a:srgbClr val="2195F7">
                <a:alpha val="13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/>
            <a:endParaRPr lang="zh-CN" altLang="en-US" sz="2100" b="1">
              <a:latin typeface="+mj-ea"/>
              <a:ea typeface="+mj-ea"/>
            </a:endParaRPr>
          </a:p>
        </p:txBody>
      </p:sp>
      <p:sp>
        <p:nvSpPr>
          <p:cNvPr id="9" name="椭圆 8"/>
          <p:cNvSpPr/>
          <p:nvPr userDrawn="1">
            <p:custDataLst>
              <p:tags r:id="rId6"/>
            </p:custDataLst>
          </p:nvPr>
        </p:nvSpPr>
        <p:spPr>
          <a:xfrm>
            <a:off x="1173480" y="1878806"/>
            <a:ext cx="107951" cy="809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/>
          </a:p>
        </p:txBody>
      </p:sp>
      <p:sp>
        <p:nvSpPr>
          <p:cNvPr id="11" name="椭圆 10"/>
          <p:cNvSpPr/>
          <p:nvPr userDrawn="1">
            <p:custDataLst>
              <p:tags r:id="rId7"/>
            </p:custDataLst>
          </p:nvPr>
        </p:nvSpPr>
        <p:spPr>
          <a:xfrm>
            <a:off x="1579880" y="1878806"/>
            <a:ext cx="107951" cy="809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/>
          </a:p>
        </p:txBody>
      </p:sp>
      <p:sp>
        <p:nvSpPr>
          <p:cNvPr id="12" name="椭圆 11"/>
          <p:cNvSpPr/>
          <p:nvPr userDrawn="1">
            <p:custDataLst>
              <p:tags r:id="rId8"/>
            </p:custDataLst>
          </p:nvPr>
        </p:nvSpPr>
        <p:spPr>
          <a:xfrm>
            <a:off x="1783080" y="1878806"/>
            <a:ext cx="107951" cy="809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/>
          </a:p>
        </p:txBody>
      </p:sp>
      <p:sp>
        <p:nvSpPr>
          <p:cNvPr id="13" name="椭圆 12"/>
          <p:cNvSpPr/>
          <p:nvPr userDrawn="1">
            <p:custDataLst>
              <p:tags r:id="rId9"/>
            </p:custDataLst>
          </p:nvPr>
        </p:nvSpPr>
        <p:spPr>
          <a:xfrm>
            <a:off x="1376680" y="1878806"/>
            <a:ext cx="107951" cy="809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/>
          </a:p>
        </p:txBody>
      </p:sp>
      <p:sp>
        <p:nvSpPr>
          <p:cNvPr id="29" name="矩形: 圆角 28"/>
          <p:cNvSpPr/>
          <p:nvPr userDrawn="1">
            <p:custDataLst>
              <p:tags r:id="rId10"/>
            </p:custDataLst>
          </p:nvPr>
        </p:nvSpPr>
        <p:spPr>
          <a:xfrm>
            <a:off x="1054100" y="4325751"/>
            <a:ext cx="1889647" cy="405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/>
            <a:endParaRPr lang="en-US" altLang="zh-CN" sz="2100" b="1" dirty="0">
              <a:latin typeface="+mj-ea"/>
              <a:ea typeface="+mj-ea"/>
              <a:sym typeface="+mn-ea"/>
            </a:endParaRPr>
          </a:p>
        </p:txBody>
      </p:sp>
      <p:pic>
        <p:nvPicPr>
          <p:cNvPr id="30" name="图形 29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700000">
            <a:off x="1360596" y="4467226"/>
            <a:ext cx="162735" cy="122051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5624513"/>
            <a:ext cx="27432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7"/>
            </p:custDataLst>
          </p:nvPr>
        </p:nvSpPr>
        <p:spPr>
          <a:xfrm>
            <a:off x="1054103" y="2211077"/>
            <a:ext cx="6093417" cy="1721139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8"/>
            </p:custDataLst>
          </p:nvPr>
        </p:nvSpPr>
        <p:spPr>
          <a:xfrm>
            <a:off x="1713688" y="4325751"/>
            <a:ext cx="2880000" cy="405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FFFF"/>
            </a:solidFill>
          </a:ln>
          <a:effectLst>
            <a:outerShdw blurRad="101600" dist="101600" dir="2700000" algn="tl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altLang="en-US" sz="1200" b="1" dirty="0">
                <a:solidFill>
                  <a:srgbClr val="031A2F"/>
                </a:solidFill>
                <a:latin typeface="+mn-ea"/>
                <a:ea typeface="+mn-ea"/>
              </a:defRPr>
            </a:lvl1pPr>
          </a:lstStyle>
          <a:p>
            <a:pPr marL="0" lvl="0" algn="ctr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32" name="任意多边形 31"/>
          <p:cNvSpPr/>
          <p:nvPr userDrawn="1">
            <p:custDataLst>
              <p:tags r:id="rId19"/>
            </p:custDataLst>
          </p:nvPr>
        </p:nvSpPr>
        <p:spPr>
          <a:xfrm>
            <a:off x="2540" y="5155343"/>
            <a:ext cx="347345" cy="57448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47" h="1206">
                <a:moveTo>
                  <a:pt x="0" y="0"/>
                </a:moveTo>
                <a:lnTo>
                  <a:pt x="3" y="0"/>
                </a:lnTo>
                <a:cubicBezTo>
                  <a:pt x="309" y="31"/>
                  <a:pt x="547" y="289"/>
                  <a:pt x="547" y="603"/>
                </a:cubicBezTo>
                <a:cubicBezTo>
                  <a:pt x="547" y="917"/>
                  <a:pt x="309" y="1175"/>
                  <a:pt x="3" y="1206"/>
                </a:cubicBezTo>
                <a:lnTo>
                  <a:pt x="0" y="12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6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endParaRPr lang="zh-CN" altLang="en-US" sz="1350"/>
          </a:p>
        </p:txBody>
      </p:sp>
      <p:sp>
        <p:nvSpPr>
          <p:cNvPr id="33" name="任意多边形: 形状 10"/>
          <p:cNvSpPr/>
          <p:nvPr userDrawn="1">
            <p:custDataLst>
              <p:tags r:id="rId20"/>
            </p:custDataLst>
          </p:nvPr>
        </p:nvSpPr>
        <p:spPr>
          <a:xfrm flipH="1" flipV="1">
            <a:off x="0" y="857250"/>
            <a:ext cx="1173480" cy="688985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" h="1447">
                <a:moveTo>
                  <a:pt x="1848" y="0"/>
                </a:moveTo>
                <a:lnTo>
                  <a:pt x="1848" y="1447"/>
                </a:lnTo>
                <a:lnTo>
                  <a:pt x="0" y="1447"/>
                </a:lnTo>
                <a:lnTo>
                  <a:pt x="19" y="1335"/>
                </a:lnTo>
                <a:cubicBezTo>
                  <a:pt x="194" y="585"/>
                  <a:pt x="938" y="18"/>
                  <a:pt x="1837" y="0"/>
                </a:cubicBezTo>
                <a:lnTo>
                  <a:pt x="1848" y="0"/>
                </a:lnTo>
                <a:close/>
              </a:path>
            </a:pathLst>
          </a:custGeom>
          <a:gradFill flip="none" rotWithShape="1">
            <a:gsLst>
              <a:gs pos="83000">
                <a:srgbClr val="FFFFFF">
                  <a:alpha val="50000"/>
                </a:srgbClr>
              </a:gs>
              <a:gs pos="39000">
                <a:srgbClr val="FFFFFF">
                  <a:alpha val="0"/>
                </a:srgbClr>
              </a:gs>
            </a:gsLst>
            <a:lin ang="13500000" scaled="1"/>
            <a:tileRect/>
          </a:gra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endParaRPr lang="zh-CN" altLang="en-US" sz="1350"/>
          </a:p>
        </p:txBody>
      </p:sp>
      <p:pic>
        <p:nvPicPr>
          <p:cNvPr id="36" name="图片 35" descr="章节页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735" y="1112044"/>
            <a:ext cx="372745" cy="27955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23" h="1023">
                <a:moveTo>
                  <a:pt x="512" y="0"/>
                </a:moveTo>
                <a:cubicBezTo>
                  <a:pt x="794" y="0"/>
                  <a:pt x="1023" y="229"/>
                  <a:pt x="1023" y="512"/>
                </a:cubicBezTo>
                <a:cubicBezTo>
                  <a:pt x="1023" y="794"/>
                  <a:pt x="794" y="1023"/>
                  <a:pt x="512" y="1023"/>
                </a:cubicBezTo>
                <a:cubicBezTo>
                  <a:pt x="229" y="1023"/>
                  <a:pt x="0" y="794"/>
                  <a:pt x="0" y="512"/>
                </a:cubicBezTo>
                <a:cubicBezTo>
                  <a:pt x="0" y="229"/>
                  <a:pt x="229" y="0"/>
                  <a:pt x="512" y="0"/>
                </a:cubicBez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121920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endParaRPr lang="zh-CN" altLang="en-US" sz="1350">
              <a:sym typeface="+mn-ea"/>
            </a:endParaRPr>
          </a:p>
        </p:txBody>
      </p:sp>
      <p:sp>
        <p:nvSpPr>
          <p:cNvPr id="18" name="矩形 17"/>
          <p:cNvSpPr/>
          <p:nvPr userDrawn="1">
            <p:custDataLst>
              <p:tags r:id="rId3"/>
            </p:custDataLst>
          </p:nvPr>
        </p:nvSpPr>
        <p:spPr>
          <a:xfrm>
            <a:off x="0" y="857250"/>
            <a:ext cx="12192000" cy="51434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endParaRPr lang="zh-CN" altLang="en-US" sz="1350">
              <a:sym typeface="+mn-ea"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4"/>
            </p:custDataLst>
          </p:nvPr>
        </p:nvSpPr>
        <p:spPr>
          <a:xfrm>
            <a:off x="10315575" y="1062075"/>
            <a:ext cx="1876425" cy="1083184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548" h="1540757">
                <a:moveTo>
                  <a:pt x="1762548" y="0"/>
                </a:moveTo>
                <a:lnTo>
                  <a:pt x="1762548" y="1540757"/>
                </a:lnTo>
                <a:lnTo>
                  <a:pt x="0" y="1540757"/>
                </a:lnTo>
                <a:lnTo>
                  <a:pt x="18169" y="1421710"/>
                </a:lnTo>
                <a:cubicBezTo>
                  <a:pt x="184199" y="610342"/>
                  <a:pt x="902097" y="0"/>
                  <a:pt x="1762548" y="0"/>
                </a:cubicBezTo>
                <a:close/>
              </a:path>
            </a:pathLst>
          </a:custGeom>
          <a:gradFill flip="none" rotWithShape="1">
            <a:gsLst>
              <a:gs pos="71000">
                <a:srgbClr val="FFFFFF">
                  <a:alpha val="68000"/>
                </a:srgbClr>
              </a:gs>
              <a:gs pos="50000">
                <a:srgbClr val="FFFFFF">
                  <a:alpha val="5000"/>
                </a:srgbClr>
              </a:gs>
            </a:gsLst>
            <a:lin ang="13500000" scaled="1"/>
            <a:tileRect/>
          </a:gra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auto"/>
            <a:endParaRPr lang="zh-CN" altLang="en-US" sz="135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066800" y="1252575"/>
            <a:ext cx="1760105" cy="810816"/>
          </a:xfrm>
        </p:spPr>
        <p:txBody>
          <a:bodyPr wrap="square" anchor="ctr" anchorCtr="0">
            <a:normAutofit/>
          </a:bodyPr>
          <a:lstStyle>
            <a:lvl1pPr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3" name="圆角矩形 2"/>
          <p:cNvSpPr/>
          <p:nvPr userDrawn="1">
            <p:custDataLst>
              <p:tags r:id="rId9"/>
            </p:custDataLst>
          </p:nvPr>
        </p:nvSpPr>
        <p:spPr>
          <a:xfrm>
            <a:off x="542291" y="2145030"/>
            <a:ext cx="11107420" cy="3479483"/>
          </a:xfrm>
          <a:prstGeom prst="roundRect">
            <a:avLst>
              <a:gd name="adj" fmla="val 9375"/>
            </a:avLst>
          </a:prstGeom>
          <a:gradFill flip="none" rotWithShape="1">
            <a:gsLst>
              <a:gs pos="100000">
                <a:srgbClr val="FFFFFF">
                  <a:alpha val="90000"/>
                </a:srgbClr>
              </a:gs>
              <a:gs pos="51000">
                <a:srgbClr val="FFFFFF">
                  <a:alpha val="30000"/>
                </a:srgbClr>
              </a:gs>
              <a:gs pos="0">
                <a:srgbClr val="FFFFFF">
                  <a:alpha val="9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342900" dist="38100" dir="10800000" algn="r" rotWithShape="0">
              <a:srgbClr val="2195F7">
                <a:alpha val="13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r" fontAlgn="auto">
              <a:buClrTx/>
              <a:buSzTx/>
              <a:buFontTx/>
            </a:pPr>
            <a:endParaRPr lang="zh-CN" altLang="en-US" sz="2100" b="1">
              <a:latin typeface="+mj-ea"/>
              <a:ea typeface="+mj-ea"/>
              <a:sym typeface="+mn-ea"/>
            </a:endParaRPr>
          </a:p>
        </p:txBody>
      </p:sp>
      <p:pic>
        <p:nvPicPr>
          <p:cNvPr id="36" name="图片 35" descr="章节页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5575" y="1383030"/>
            <a:ext cx="588645" cy="44148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23" h="1023">
                <a:moveTo>
                  <a:pt x="512" y="0"/>
                </a:moveTo>
                <a:cubicBezTo>
                  <a:pt x="794" y="0"/>
                  <a:pt x="1023" y="229"/>
                  <a:pt x="1023" y="512"/>
                </a:cubicBezTo>
                <a:cubicBezTo>
                  <a:pt x="1023" y="794"/>
                  <a:pt x="794" y="1023"/>
                  <a:pt x="512" y="1023"/>
                </a:cubicBezTo>
                <a:cubicBezTo>
                  <a:pt x="229" y="1023"/>
                  <a:pt x="0" y="794"/>
                  <a:pt x="0" y="512"/>
                </a:cubicBezTo>
                <a:cubicBezTo>
                  <a:pt x="0" y="229"/>
                  <a:pt x="229" y="0"/>
                  <a:pt x="512" y="0"/>
                </a:cubicBez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章节页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2192000" cy="5143500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>
            <p:custDataLst>
              <p:tags r:id="rId4"/>
            </p:custDataLst>
          </p:nvPr>
        </p:nvSpPr>
        <p:spPr>
          <a:xfrm rot="5400000">
            <a:off x="4585811" y="-2581632"/>
            <a:ext cx="3020695" cy="914376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57" h="19200">
                <a:moveTo>
                  <a:pt x="0" y="0"/>
                </a:moveTo>
                <a:lnTo>
                  <a:pt x="4757" y="0"/>
                </a:lnTo>
                <a:lnTo>
                  <a:pt x="4757" y="19200"/>
                </a:lnTo>
                <a:lnTo>
                  <a:pt x="0" y="192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alpha val="0"/>
                </a:schemeClr>
              </a:gs>
              <a:gs pos="0">
                <a:schemeClr val="accent2">
                  <a:alpha val="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endParaRPr lang="zh-CN" altLang="en-US" sz="1350"/>
          </a:p>
        </p:txBody>
      </p:sp>
      <p:sp>
        <p:nvSpPr>
          <p:cNvPr id="23" name="圆角矩形 22"/>
          <p:cNvSpPr/>
          <p:nvPr userDrawn="1">
            <p:custDataLst>
              <p:tags r:id="rId5"/>
            </p:custDataLst>
          </p:nvPr>
        </p:nvSpPr>
        <p:spPr>
          <a:xfrm>
            <a:off x="932815" y="1384459"/>
            <a:ext cx="10326371" cy="2951321"/>
          </a:xfrm>
          <a:prstGeom prst="roundRect">
            <a:avLst>
              <a:gd name="adj" fmla="val 9375"/>
            </a:avLst>
          </a:prstGeom>
          <a:gradFill flip="none" rotWithShape="1">
            <a:gsLst>
              <a:gs pos="72000">
                <a:srgbClr val="FFFFFF">
                  <a:alpha val="0"/>
                </a:srgbClr>
              </a:gs>
              <a:gs pos="0">
                <a:srgbClr val="FFFFFF"/>
              </a:gs>
            </a:gsLst>
            <a:lin ang="5400000" scaled="1"/>
            <a:tileRect/>
          </a:gradFill>
          <a:ln>
            <a:noFill/>
          </a:ln>
          <a:effectLst>
            <a:outerShdw blurRad="342900" dist="38100" dir="10800000" algn="r" rotWithShape="0">
              <a:srgbClr val="2195F7">
                <a:alpha val="13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r" fontAlgn="auto">
              <a:buClrTx/>
              <a:buSzTx/>
              <a:buFontTx/>
            </a:pPr>
            <a:endParaRPr lang="zh-CN" altLang="en-US" sz="2100" b="1">
              <a:latin typeface="+mj-ea"/>
              <a:ea typeface="+mj-ea"/>
              <a:sym typeface="+mn-ea"/>
            </a:endParaRPr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2113915" y="3122295"/>
            <a:ext cx="7964171" cy="798671"/>
          </a:xfrm>
        </p:spPr>
        <p:txBody>
          <a:bodyPr wrap="square" anchor="t" anchorCtr="0">
            <a:normAutofit/>
          </a:bodyPr>
          <a:lstStyle>
            <a:lvl1pPr algn="ctr">
              <a:defRPr sz="33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2111375" y="1689735"/>
            <a:ext cx="7964171" cy="1360170"/>
          </a:xfrm>
        </p:spPr>
        <p:txBody>
          <a:bodyPr wrap="none" anchor="b" anchorCtr="0">
            <a:normAutofit/>
          </a:bodyPr>
          <a:lstStyle>
            <a:lvl1pPr marL="0" indent="0" algn="ctr">
              <a:buNone/>
              <a:defRPr sz="5400" b="1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1" name="任意多边形: 形状 10"/>
          <p:cNvSpPr/>
          <p:nvPr userDrawn="1">
            <p:custDataLst>
              <p:tags r:id="rId11"/>
            </p:custDataLst>
          </p:nvPr>
        </p:nvSpPr>
        <p:spPr>
          <a:xfrm flipH="1" flipV="1">
            <a:off x="0" y="857250"/>
            <a:ext cx="1008380" cy="593735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" h="1247">
                <a:moveTo>
                  <a:pt x="1588" y="0"/>
                </a:moveTo>
                <a:lnTo>
                  <a:pt x="1588" y="1247"/>
                </a:lnTo>
                <a:lnTo>
                  <a:pt x="0" y="1247"/>
                </a:lnTo>
                <a:lnTo>
                  <a:pt x="17" y="1150"/>
                </a:lnTo>
                <a:cubicBezTo>
                  <a:pt x="167" y="504"/>
                  <a:pt x="809" y="15"/>
                  <a:pt x="1583" y="0"/>
                </a:cubicBezTo>
                <a:lnTo>
                  <a:pt x="1588" y="0"/>
                </a:lnTo>
                <a:close/>
              </a:path>
            </a:pathLst>
          </a:custGeom>
          <a:gradFill flip="none" rotWithShape="1">
            <a:gsLst>
              <a:gs pos="83000">
                <a:srgbClr val="FFFFFF">
                  <a:alpha val="50000"/>
                </a:srgbClr>
              </a:gs>
              <a:gs pos="39000">
                <a:srgbClr val="FFFFFF">
                  <a:alpha val="0"/>
                </a:srgbClr>
              </a:gs>
            </a:gsLst>
            <a:lin ang="13500000" scaled="1"/>
            <a:tileRect/>
          </a:gra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endParaRPr lang="zh-CN" altLang="en-US" sz="1350"/>
          </a:p>
        </p:txBody>
      </p:sp>
      <p:sp>
        <p:nvSpPr>
          <p:cNvPr id="26" name="任意多边形: 形状 10"/>
          <p:cNvSpPr/>
          <p:nvPr userDrawn="1">
            <p:custDataLst>
              <p:tags r:id="rId12"/>
            </p:custDataLst>
          </p:nvPr>
        </p:nvSpPr>
        <p:spPr>
          <a:xfrm rot="5400000" flipH="1" flipV="1">
            <a:off x="11728399" y="925392"/>
            <a:ext cx="553821" cy="280035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" h="588">
                <a:moveTo>
                  <a:pt x="872" y="0"/>
                </a:moveTo>
                <a:lnTo>
                  <a:pt x="872" y="588"/>
                </a:lnTo>
                <a:lnTo>
                  <a:pt x="0" y="588"/>
                </a:lnTo>
                <a:lnTo>
                  <a:pt x="1" y="585"/>
                </a:lnTo>
                <a:cubicBezTo>
                  <a:pt x="106" y="248"/>
                  <a:pt x="456" y="0"/>
                  <a:pt x="872" y="0"/>
                </a:cubicBezTo>
                <a:close/>
              </a:path>
            </a:pathLst>
          </a:custGeom>
          <a:gradFill flip="none" rotWithShape="1">
            <a:gsLst>
              <a:gs pos="83000">
                <a:srgbClr val="FFFFFF">
                  <a:alpha val="50000"/>
                </a:srgbClr>
              </a:gs>
              <a:gs pos="39000">
                <a:srgbClr val="FFFFFF">
                  <a:alpha val="0"/>
                </a:srgbClr>
              </a:gs>
            </a:gsLst>
            <a:lin ang="13500000" scaled="1"/>
            <a:tileRect/>
          </a:gra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endParaRPr lang="zh-CN" altLang="en-US" sz="1350">
              <a:sym typeface="+mn-ea"/>
            </a:endParaRPr>
          </a:p>
        </p:txBody>
      </p:sp>
      <p:sp>
        <p:nvSpPr>
          <p:cNvPr id="27" name="椭圆 26"/>
          <p:cNvSpPr/>
          <p:nvPr userDrawn="1">
            <p:custDataLst>
              <p:tags r:id="rId13"/>
            </p:custDataLst>
          </p:nvPr>
        </p:nvSpPr>
        <p:spPr>
          <a:xfrm>
            <a:off x="11424285" y="991076"/>
            <a:ext cx="210185" cy="157639"/>
          </a:xfrm>
          <a:prstGeom prst="ellipse">
            <a:avLst/>
          </a:prstGeom>
          <a:gradFill flip="none" rotWithShape="1">
            <a:gsLst>
              <a:gs pos="83000">
                <a:srgbClr val="FFFFFF">
                  <a:alpha val="50000"/>
                </a:srgbClr>
              </a:gs>
              <a:gs pos="39000">
                <a:srgbClr val="FFFFFF">
                  <a:alpha val="0"/>
                </a:srgbClr>
              </a:gs>
            </a:gsLst>
            <a:lin ang="13500000" scaled="1"/>
            <a:tileRect/>
          </a:gra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endParaRPr lang="zh-CN" altLang="en-US" sz="1350">
              <a:sym typeface="+mn-ea"/>
            </a:endParaRPr>
          </a:p>
        </p:txBody>
      </p:sp>
      <p:pic>
        <p:nvPicPr>
          <p:cNvPr id="36" name="图片 35" descr="章节页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195" y="1112044"/>
            <a:ext cx="372745" cy="27955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23" h="1023">
                <a:moveTo>
                  <a:pt x="512" y="0"/>
                </a:moveTo>
                <a:cubicBezTo>
                  <a:pt x="794" y="0"/>
                  <a:pt x="1023" y="229"/>
                  <a:pt x="1023" y="512"/>
                </a:cubicBezTo>
                <a:cubicBezTo>
                  <a:pt x="1023" y="794"/>
                  <a:pt x="794" y="1023"/>
                  <a:pt x="512" y="1023"/>
                </a:cubicBezTo>
                <a:cubicBezTo>
                  <a:pt x="229" y="1023"/>
                  <a:pt x="0" y="794"/>
                  <a:pt x="0" y="512"/>
                </a:cubicBezTo>
                <a:cubicBezTo>
                  <a:pt x="0" y="229"/>
                  <a:pt x="229" y="0"/>
                  <a:pt x="512" y="0"/>
                </a:cubicBez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833563"/>
            <a:ext cx="5323840" cy="3656888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33563"/>
            <a:ext cx="5323840" cy="3656888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833563"/>
            <a:ext cx="5323840" cy="308477"/>
          </a:xfrm>
        </p:spPr>
        <p:txBody>
          <a:bodyPr wrap="square"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2263574"/>
            <a:ext cx="5323840" cy="3225207"/>
          </a:xfrm>
        </p:spPr>
        <p:txBody>
          <a:bodyPr wrap="square">
            <a:normAutofit/>
          </a:bodyPr>
          <a:lstStyle>
            <a:lvl1pPr>
              <a:defRPr sz="165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833563"/>
            <a:ext cx="5323840" cy="308477"/>
          </a:xfrm>
        </p:spPr>
        <p:txBody>
          <a:bodyPr wrap="square"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263574"/>
            <a:ext cx="5323840" cy="3225207"/>
          </a:xfrm>
        </p:spPr>
        <p:txBody>
          <a:bodyPr wrap="square">
            <a:normAutofit/>
          </a:bodyPr>
          <a:lstStyle>
            <a:lvl1pPr>
              <a:defRPr sz="165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1127284"/>
            <a:ext cx="10801985" cy="4363403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833563"/>
            <a:ext cx="10799088" cy="304165"/>
          </a:xfrm>
        </p:spPr>
        <p:txBody>
          <a:bodyPr wrap="square" anchor="t">
            <a:norm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121920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endParaRPr lang="zh-CN" altLang="en-US" sz="1350">
              <a:sym typeface="+mn-ea"/>
            </a:endParaRPr>
          </a:p>
        </p:txBody>
      </p:sp>
      <p:pic>
        <p:nvPicPr>
          <p:cNvPr id="8" name="图片 7" descr="jimeng-2025-09-26-9535-画面呈现出科技感商务风格，背景为浅蓝色渐变。主体文字 “年中成果可视化数据复盘”...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57250"/>
            <a:ext cx="12192000" cy="512778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767">
                <a:moveTo>
                  <a:pt x="0" y="0"/>
                </a:moveTo>
                <a:lnTo>
                  <a:pt x="19200" y="0"/>
                </a:lnTo>
                <a:lnTo>
                  <a:pt x="19200" y="10767"/>
                </a:lnTo>
                <a:lnTo>
                  <a:pt x="0" y="1076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任意多边形 2"/>
          <p:cNvSpPr/>
          <p:nvPr userDrawn="1">
            <p:custDataLst>
              <p:tags r:id="rId5"/>
            </p:custDataLst>
          </p:nvPr>
        </p:nvSpPr>
        <p:spPr>
          <a:xfrm>
            <a:off x="2540" y="857250"/>
            <a:ext cx="8150860" cy="512778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36" h="10767">
                <a:moveTo>
                  <a:pt x="0" y="0"/>
                </a:moveTo>
                <a:lnTo>
                  <a:pt x="12836" y="0"/>
                </a:lnTo>
                <a:lnTo>
                  <a:pt x="12836" y="10767"/>
                </a:lnTo>
                <a:lnTo>
                  <a:pt x="0" y="1076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alpha val="0"/>
                </a:schemeClr>
              </a:gs>
              <a:gs pos="0">
                <a:schemeClr val="accent2">
                  <a:alpha val="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endParaRPr lang="zh-CN" altLang="en-US" sz="1350"/>
          </a:p>
        </p:txBody>
      </p:sp>
      <p:sp>
        <p:nvSpPr>
          <p:cNvPr id="9" name="圆角矩形 8"/>
          <p:cNvSpPr/>
          <p:nvPr userDrawn="1">
            <p:custDataLst>
              <p:tags r:id="rId6"/>
            </p:custDataLst>
          </p:nvPr>
        </p:nvSpPr>
        <p:spPr>
          <a:xfrm>
            <a:off x="570231" y="1588770"/>
            <a:ext cx="11621771" cy="3718560"/>
          </a:xfrm>
          <a:prstGeom prst="roundRect">
            <a:avLst>
              <a:gd name="adj" fmla="val 9375"/>
            </a:avLst>
          </a:prstGeom>
          <a:gradFill flip="none" rotWithShape="1">
            <a:gsLst>
              <a:gs pos="72000">
                <a:srgbClr val="FFFFFF">
                  <a:alpha val="0"/>
                </a:srgbClr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>
            <a:outerShdw blurRad="342900" dist="38100" dir="10800000" algn="r" rotWithShape="0">
              <a:srgbClr val="2195F7">
                <a:alpha val="13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/>
            <a:endParaRPr lang="zh-CN" altLang="en-US" sz="2100" b="1">
              <a:latin typeface="+mj-ea"/>
              <a:ea typeface="+mj-ea"/>
            </a:endParaRPr>
          </a:p>
        </p:txBody>
      </p:sp>
      <p:sp>
        <p:nvSpPr>
          <p:cNvPr id="29" name="矩形: 圆角 28"/>
          <p:cNvSpPr/>
          <p:nvPr userDrawn="1">
            <p:custDataLst>
              <p:tags r:id="rId7"/>
            </p:custDataLst>
          </p:nvPr>
        </p:nvSpPr>
        <p:spPr>
          <a:xfrm>
            <a:off x="1054100" y="4325751"/>
            <a:ext cx="1889647" cy="405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r" fontAlgn="auto">
              <a:buClrTx/>
              <a:buSzTx/>
              <a:buFontTx/>
            </a:pPr>
            <a:endParaRPr lang="en-US" altLang="zh-CN" sz="2100" b="1" dirty="0">
              <a:latin typeface="+mj-ea"/>
              <a:ea typeface="+mj-ea"/>
              <a:sym typeface="+mn-ea"/>
            </a:endParaRPr>
          </a:p>
        </p:txBody>
      </p:sp>
      <p:pic>
        <p:nvPicPr>
          <p:cNvPr id="30" name="图形 2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00000">
            <a:off x="1360596" y="4467226"/>
            <a:ext cx="162735" cy="122051"/>
          </a:xfrm>
          <a:prstGeom prst="rect">
            <a:avLst/>
          </a:prstGeom>
        </p:spPr>
      </p:pic>
      <p:sp>
        <p:nvSpPr>
          <p:cNvPr id="35" name="日期占位符 3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6" name="页脚占位符 3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7" name="灯片编号占位符 3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5624513"/>
            <a:ext cx="27432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38" name="标题 37"/>
          <p:cNvSpPr>
            <a:spLocks noGrp="1"/>
          </p:cNvSpPr>
          <p:nvPr>
            <p:ph type="ctrTitle"/>
            <p:custDataLst>
              <p:tags r:id="rId14"/>
            </p:custDataLst>
          </p:nvPr>
        </p:nvSpPr>
        <p:spPr>
          <a:xfrm>
            <a:off x="1054103" y="2125352"/>
            <a:ext cx="6093417" cy="1721139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95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9" name="署名占位符 10"/>
          <p:cNvSpPr>
            <a:spLocks noGrp="1"/>
          </p:cNvSpPr>
          <p:nvPr>
            <p:ph type="body" sz="quarter" idx="17" hasCustomPrompt="1"/>
            <p:custDataLst>
              <p:tags r:id="rId15"/>
            </p:custDataLst>
          </p:nvPr>
        </p:nvSpPr>
        <p:spPr>
          <a:xfrm>
            <a:off x="1713688" y="4325751"/>
            <a:ext cx="2880000" cy="405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FFFF"/>
            </a:solidFill>
          </a:ln>
          <a:effectLst>
            <a:outerShdw blurRad="101600" dist="101600" dir="2700000" algn="tl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altLang="en-US" sz="1200" b="1" dirty="0">
                <a:solidFill>
                  <a:srgbClr val="031A2F"/>
                </a:solidFill>
                <a:latin typeface="+mn-ea"/>
                <a:ea typeface="+mn-ea"/>
              </a:defRPr>
            </a:lvl1pPr>
          </a:lstStyle>
          <a:p>
            <a:pPr marL="0" lvl="0" algn="ctr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41" name="任意多边形: 形状 10"/>
          <p:cNvSpPr/>
          <p:nvPr userDrawn="1">
            <p:custDataLst>
              <p:tags r:id="rId16"/>
            </p:custDataLst>
          </p:nvPr>
        </p:nvSpPr>
        <p:spPr>
          <a:xfrm flipH="1" flipV="1">
            <a:off x="0" y="857250"/>
            <a:ext cx="1173480" cy="688985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" h="1447">
                <a:moveTo>
                  <a:pt x="1848" y="0"/>
                </a:moveTo>
                <a:lnTo>
                  <a:pt x="1848" y="1447"/>
                </a:lnTo>
                <a:lnTo>
                  <a:pt x="0" y="1447"/>
                </a:lnTo>
                <a:lnTo>
                  <a:pt x="19" y="1335"/>
                </a:lnTo>
                <a:cubicBezTo>
                  <a:pt x="194" y="585"/>
                  <a:pt x="938" y="18"/>
                  <a:pt x="1837" y="0"/>
                </a:cubicBezTo>
                <a:lnTo>
                  <a:pt x="1848" y="0"/>
                </a:lnTo>
                <a:close/>
              </a:path>
            </a:pathLst>
          </a:custGeom>
          <a:gradFill flip="none" rotWithShape="1">
            <a:gsLst>
              <a:gs pos="83000">
                <a:srgbClr val="FFFFFF">
                  <a:alpha val="50000"/>
                </a:srgbClr>
              </a:gs>
              <a:gs pos="39000">
                <a:srgbClr val="FFFFFF">
                  <a:alpha val="0"/>
                </a:srgbClr>
              </a:gs>
            </a:gsLst>
            <a:lin ang="13500000" scaled="1"/>
            <a:tileRect/>
          </a:gra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endParaRPr lang="zh-CN" altLang="en-US" sz="1350">
              <a:sym typeface="+mn-ea"/>
            </a:endParaRPr>
          </a:p>
        </p:txBody>
      </p:sp>
      <p:sp>
        <p:nvSpPr>
          <p:cNvPr id="43" name="任意多边形 42"/>
          <p:cNvSpPr/>
          <p:nvPr userDrawn="1">
            <p:custDataLst>
              <p:tags r:id="rId17"/>
            </p:custDataLst>
          </p:nvPr>
        </p:nvSpPr>
        <p:spPr>
          <a:xfrm>
            <a:off x="2540" y="5155343"/>
            <a:ext cx="347345" cy="57448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47" h="1206">
                <a:moveTo>
                  <a:pt x="0" y="0"/>
                </a:moveTo>
                <a:lnTo>
                  <a:pt x="3" y="0"/>
                </a:lnTo>
                <a:cubicBezTo>
                  <a:pt x="309" y="31"/>
                  <a:pt x="547" y="289"/>
                  <a:pt x="547" y="603"/>
                </a:cubicBezTo>
                <a:cubicBezTo>
                  <a:pt x="547" y="917"/>
                  <a:pt x="309" y="1175"/>
                  <a:pt x="3" y="1206"/>
                </a:cubicBezTo>
                <a:lnTo>
                  <a:pt x="0" y="12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6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/>
            <a:endParaRPr lang="zh-CN" altLang="en-US" sz="1350"/>
          </a:p>
        </p:txBody>
      </p:sp>
      <p:pic>
        <p:nvPicPr>
          <p:cNvPr id="44" name="图片 43" descr="章节页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735" y="1112044"/>
            <a:ext cx="372745" cy="27955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23" h="1023">
                <a:moveTo>
                  <a:pt x="512" y="0"/>
                </a:moveTo>
                <a:cubicBezTo>
                  <a:pt x="794" y="0"/>
                  <a:pt x="1023" y="229"/>
                  <a:pt x="1023" y="512"/>
                </a:cubicBezTo>
                <a:cubicBezTo>
                  <a:pt x="1023" y="794"/>
                  <a:pt x="794" y="1023"/>
                  <a:pt x="512" y="1023"/>
                </a:cubicBezTo>
                <a:cubicBezTo>
                  <a:pt x="229" y="1023"/>
                  <a:pt x="0" y="794"/>
                  <a:pt x="0" y="512"/>
                </a:cubicBezTo>
                <a:cubicBezTo>
                  <a:pt x="0" y="229"/>
                  <a:pt x="229" y="0"/>
                  <a:pt x="512" y="0"/>
                </a:cubicBezTo>
                <a:close/>
              </a:path>
            </a:pathLst>
          </a:custGeom>
        </p:spPr>
      </p:pic>
      <p:sp>
        <p:nvSpPr>
          <p:cNvPr id="2" name="椭圆 1"/>
          <p:cNvSpPr/>
          <p:nvPr userDrawn="1">
            <p:custDataLst>
              <p:tags r:id="rId20"/>
            </p:custDataLst>
          </p:nvPr>
        </p:nvSpPr>
        <p:spPr>
          <a:xfrm>
            <a:off x="1173480" y="1878806"/>
            <a:ext cx="107951" cy="809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/>
          </a:p>
        </p:txBody>
      </p:sp>
      <p:sp>
        <p:nvSpPr>
          <p:cNvPr id="4" name="椭圆 3"/>
          <p:cNvSpPr/>
          <p:nvPr userDrawn="1">
            <p:custDataLst>
              <p:tags r:id="rId21"/>
            </p:custDataLst>
          </p:nvPr>
        </p:nvSpPr>
        <p:spPr>
          <a:xfrm>
            <a:off x="1579880" y="1878806"/>
            <a:ext cx="107951" cy="809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/>
          </a:p>
        </p:txBody>
      </p:sp>
      <p:sp>
        <p:nvSpPr>
          <p:cNvPr id="6" name="椭圆 5"/>
          <p:cNvSpPr/>
          <p:nvPr userDrawn="1">
            <p:custDataLst>
              <p:tags r:id="rId22"/>
            </p:custDataLst>
          </p:nvPr>
        </p:nvSpPr>
        <p:spPr>
          <a:xfrm>
            <a:off x="1783080" y="1878806"/>
            <a:ext cx="107951" cy="809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/>
          </a:p>
        </p:txBody>
      </p:sp>
      <p:sp>
        <p:nvSpPr>
          <p:cNvPr id="7" name="椭圆 6"/>
          <p:cNvSpPr/>
          <p:nvPr userDrawn="1">
            <p:custDataLst>
              <p:tags r:id="rId23"/>
            </p:custDataLst>
          </p:nvPr>
        </p:nvSpPr>
        <p:spPr>
          <a:xfrm>
            <a:off x="1376680" y="1878806"/>
            <a:ext cx="107951" cy="809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9133" y="1709738"/>
            <a:ext cx="140208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9133" y="4589463"/>
            <a:ext cx="14020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17600" y="1825625"/>
            <a:ext cx="69088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825625"/>
            <a:ext cx="69088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9717" y="365125"/>
            <a:ext cx="140208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82365" y="1778438"/>
            <a:ext cx="6498099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82365" y="2665379"/>
            <a:ext cx="6498099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342584" y="1778438"/>
            <a:ext cx="653010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342584" y="2665379"/>
            <a:ext cx="653010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17600" y="365125"/>
            <a:ext cx="140208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7.xml"/><Relationship Id="rId16" Type="http://schemas.openxmlformats.org/officeDocument/2006/relationships/tags" Target="../tags/tag6.xml"/><Relationship Id="rId15" Type="http://schemas.openxmlformats.org/officeDocument/2006/relationships/tags" Target="../tags/tag5.xml"/><Relationship Id="rId14" Type="http://schemas.openxmlformats.org/officeDocument/2006/relationships/tags" Target="../tags/tag4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0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9" Type="http://schemas.openxmlformats.org/officeDocument/2006/relationships/tags" Target="../tags/tag106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857250"/>
            <a:ext cx="12192000" cy="512775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alpha val="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/>
          </a:p>
        </p:txBody>
      </p:sp>
      <p:sp>
        <p:nvSpPr>
          <p:cNvPr id="23" name="圆角矩形 22"/>
          <p:cNvSpPr/>
          <p:nvPr userDrawn="1">
            <p:custDataLst>
              <p:tags r:id="rId13"/>
            </p:custDataLst>
          </p:nvPr>
        </p:nvSpPr>
        <p:spPr>
          <a:xfrm>
            <a:off x="375285" y="1061085"/>
            <a:ext cx="11543031" cy="4562951"/>
          </a:xfrm>
          <a:prstGeom prst="roundRect">
            <a:avLst>
              <a:gd name="adj" fmla="val 5406"/>
            </a:avLst>
          </a:prstGeom>
          <a:gradFill flip="none" rotWithShape="1">
            <a:gsLst>
              <a:gs pos="72000">
                <a:schemeClr val="bg1">
                  <a:alpha val="0"/>
                </a:schemeClr>
              </a:gs>
              <a:gs pos="0">
                <a:schemeClr val="bg1">
                  <a:alpha val="88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42900" dist="38100" dir="10800000" algn="r" rotWithShape="0">
              <a:srgbClr val="2195F7">
                <a:alpha val="13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r" fontAlgn="auto">
              <a:buClrTx/>
              <a:buSzTx/>
              <a:buFontTx/>
            </a:pPr>
            <a:endParaRPr lang="zh-CN" altLang="en-US" sz="2100" b="1">
              <a:latin typeface="+mj-ea"/>
              <a:ea typeface="+mj-ea"/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95960" y="5624513"/>
            <a:ext cx="2743200" cy="2738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5624513"/>
            <a:ext cx="41148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753983" y="5624513"/>
            <a:ext cx="2743200" cy="2738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95960" y="1127250"/>
            <a:ext cx="10800000" cy="54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95960" y="1833562"/>
            <a:ext cx="10800000" cy="365521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3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3860" indent="-15494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99440" indent="-121285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72795" indent="-11176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26465" indent="-9525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3" Type="http://schemas.openxmlformats.org/officeDocument/2006/relationships/slideLayout" Target="../slideLayouts/slideLayout30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0" Type="http://schemas.openxmlformats.org/officeDocument/2006/relationships/slideLayout" Target="../slideLayouts/slideLayout30.xml"/><Relationship Id="rId4" Type="http://schemas.openxmlformats.org/officeDocument/2006/relationships/tags" Target="../tags/tag129.xml"/><Relationship Id="rId39" Type="http://schemas.openxmlformats.org/officeDocument/2006/relationships/tags" Target="../tags/tag164.xml"/><Relationship Id="rId38" Type="http://schemas.openxmlformats.org/officeDocument/2006/relationships/tags" Target="../tags/tag163.xml"/><Relationship Id="rId37" Type="http://schemas.openxmlformats.org/officeDocument/2006/relationships/tags" Target="../tags/tag162.xml"/><Relationship Id="rId36" Type="http://schemas.openxmlformats.org/officeDocument/2006/relationships/tags" Target="../tags/tag161.xml"/><Relationship Id="rId35" Type="http://schemas.openxmlformats.org/officeDocument/2006/relationships/tags" Target="../tags/tag160.xml"/><Relationship Id="rId34" Type="http://schemas.openxmlformats.org/officeDocument/2006/relationships/tags" Target="../tags/tag159.xml"/><Relationship Id="rId33" Type="http://schemas.openxmlformats.org/officeDocument/2006/relationships/tags" Target="../tags/tag158.xml"/><Relationship Id="rId32" Type="http://schemas.openxmlformats.org/officeDocument/2006/relationships/tags" Target="../tags/tag157.xml"/><Relationship Id="rId31" Type="http://schemas.openxmlformats.org/officeDocument/2006/relationships/tags" Target="../tags/tag156.xml"/><Relationship Id="rId30" Type="http://schemas.openxmlformats.org/officeDocument/2006/relationships/tags" Target="../tags/tag155.xml"/><Relationship Id="rId3" Type="http://schemas.openxmlformats.org/officeDocument/2006/relationships/tags" Target="../tags/tag128.xml"/><Relationship Id="rId29" Type="http://schemas.openxmlformats.org/officeDocument/2006/relationships/tags" Target="../tags/tag154.xml"/><Relationship Id="rId28" Type="http://schemas.openxmlformats.org/officeDocument/2006/relationships/tags" Target="../tags/tag153.xml"/><Relationship Id="rId27" Type="http://schemas.openxmlformats.org/officeDocument/2006/relationships/tags" Target="../tags/tag152.xml"/><Relationship Id="rId26" Type="http://schemas.openxmlformats.org/officeDocument/2006/relationships/tags" Target="../tags/tag15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tags" Target="../tags/tag127.xml"/><Relationship Id="rId19" Type="http://schemas.openxmlformats.org/officeDocument/2006/relationships/tags" Target="../tags/tag144.xml"/><Relationship Id="rId18" Type="http://schemas.openxmlformats.org/officeDocument/2006/relationships/tags" Target="../tags/tag143.xml"/><Relationship Id="rId17" Type="http://schemas.openxmlformats.org/officeDocument/2006/relationships/tags" Target="../tags/tag142.xml"/><Relationship Id="rId16" Type="http://schemas.openxmlformats.org/officeDocument/2006/relationships/tags" Target="../tags/tag141.xml"/><Relationship Id="rId15" Type="http://schemas.openxmlformats.org/officeDocument/2006/relationships/tags" Target="../tags/tag140.xml"/><Relationship Id="rId14" Type="http://schemas.openxmlformats.org/officeDocument/2006/relationships/tags" Target="../tags/tag139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tags" Target="../tags/tag12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0" Type="http://schemas.openxmlformats.org/officeDocument/2006/relationships/slideLayout" Target="../slideLayouts/slideLayout30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0" Type="http://schemas.openxmlformats.org/officeDocument/2006/relationships/slideLayout" Target="../slideLayouts/slideLayout30.xml"/><Relationship Id="rId1" Type="http://schemas.openxmlformats.org/officeDocument/2006/relationships/tags" Target="../tags/tag17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0" Type="http://schemas.openxmlformats.org/officeDocument/2006/relationships/slideLayout" Target="../slideLayouts/slideLayout30.xml"/><Relationship Id="rId1" Type="http://schemas.openxmlformats.org/officeDocument/2006/relationships/tags" Target="../tags/tag18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1" Type="http://schemas.openxmlformats.org/officeDocument/2006/relationships/slideLayout" Target="../slideLayouts/slideLayout30.xml"/><Relationship Id="rId20" Type="http://schemas.openxmlformats.org/officeDocument/2006/relationships/tags" Target="../tags/tag210.xml"/><Relationship Id="rId2" Type="http://schemas.openxmlformats.org/officeDocument/2006/relationships/tags" Target="../tags/tag192.xml"/><Relationship Id="rId19" Type="http://schemas.openxmlformats.org/officeDocument/2006/relationships/tags" Target="../tags/tag209.xml"/><Relationship Id="rId18" Type="http://schemas.openxmlformats.org/officeDocument/2006/relationships/tags" Target="../tags/tag208.xml"/><Relationship Id="rId17" Type="http://schemas.openxmlformats.org/officeDocument/2006/relationships/tags" Target="../tags/tag207.xml"/><Relationship Id="rId16" Type="http://schemas.openxmlformats.org/officeDocument/2006/relationships/tags" Target="../tags/tag206.xml"/><Relationship Id="rId15" Type="http://schemas.openxmlformats.org/officeDocument/2006/relationships/tags" Target="../tags/tag205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tags" Target="../tags/tag1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1353735"/>
            <a:ext cx="12192000" cy="421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kumimoji="1" lang="zh-CN" altLang="en-US" sz="16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任意多边形: 形状 2"/>
          <p:cNvSpPr/>
          <p:nvPr>
            <p:custDataLst>
              <p:tags r:id="rId2"/>
            </p:custDataLst>
          </p:nvPr>
        </p:nvSpPr>
        <p:spPr>
          <a:xfrm>
            <a:off x="-1" y="5322926"/>
            <a:ext cx="12192001" cy="496598"/>
          </a:xfrm>
          <a:custGeom>
            <a:avLst/>
            <a:gdLst>
              <a:gd name="connsiteX0" fmla="*/ 0 w 12192000"/>
              <a:gd name="connsiteY0" fmla="*/ 0 h 914409"/>
              <a:gd name="connsiteX1" fmla="*/ 3062514 w 12192000"/>
              <a:gd name="connsiteY1" fmla="*/ 914400 h 914409"/>
              <a:gd name="connsiteX2" fmla="*/ 6096000 w 12192000"/>
              <a:gd name="connsiteY2" fmla="*/ 0 h 914409"/>
              <a:gd name="connsiteX3" fmla="*/ 9144000 w 12192000"/>
              <a:gd name="connsiteY3" fmla="*/ 914400 h 914409"/>
              <a:gd name="connsiteX4" fmla="*/ 12192000 w 12192000"/>
              <a:gd name="connsiteY4" fmla="*/ 14514 h 914409"/>
              <a:gd name="connsiteX0-1" fmla="*/ 0 w 12166242"/>
              <a:gd name="connsiteY0-2" fmla="*/ 491476 h 947169"/>
              <a:gd name="connsiteX1-3" fmla="*/ 3036756 w 12166242"/>
              <a:gd name="connsiteY1-4" fmla="*/ 914400 h 947169"/>
              <a:gd name="connsiteX2-5" fmla="*/ 6070242 w 12166242"/>
              <a:gd name="connsiteY2-6" fmla="*/ 0 h 947169"/>
              <a:gd name="connsiteX3-7" fmla="*/ 9118242 w 12166242"/>
              <a:gd name="connsiteY3-8" fmla="*/ 914400 h 947169"/>
              <a:gd name="connsiteX4-9" fmla="*/ 12166242 w 12166242"/>
              <a:gd name="connsiteY4-10" fmla="*/ 14514 h 947169"/>
              <a:gd name="connsiteX0-11" fmla="*/ 0 w 12166242"/>
              <a:gd name="connsiteY0-12" fmla="*/ 491476 h 1118533"/>
              <a:gd name="connsiteX1-13" fmla="*/ 3036756 w 12166242"/>
              <a:gd name="connsiteY1-14" fmla="*/ 914400 h 1118533"/>
              <a:gd name="connsiteX2-15" fmla="*/ 6070242 w 12166242"/>
              <a:gd name="connsiteY2-16" fmla="*/ 0 h 1118533"/>
              <a:gd name="connsiteX3-17" fmla="*/ 9118242 w 12166242"/>
              <a:gd name="connsiteY3-18" fmla="*/ 914400 h 1118533"/>
              <a:gd name="connsiteX4-19" fmla="*/ 12166242 w 12166242"/>
              <a:gd name="connsiteY4-20" fmla="*/ 14514 h 1118533"/>
              <a:gd name="connsiteX0-21" fmla="*/ 0 w 12166242"/>
              <a:gd name="connsiteY0-22" fmla="*/ 493388 h 1295533"/>
              <a:gd name="connsiteX1-23" fmla="*/ 2985241 w 12166242"/>
              <a:gd name="connsiteY1-24" fmla="*/ 1218759 h 1295533"/>
              <a:gd name="connsiteX2-25" fmla="*/ 6070242 w 12166242"/>
              <a:gd name="connsiteY2-26" fmla="*/ 1912 h 1295533"/>
              <a:gd name="connsiteX3-27" fmla="*/ 9118242 w 12166242"/>
              <a:gd name="connsiteY3-28" fmla="*/ 916312 h 1295533"/>
              <a:gd name="connsiteX4-29" fmla="*/ 12166242 w 12166242"/>
              <a:gd name="connsiteY4-30" fmla="*/ 16426 h 1295533"/>
              <a:gd name="connsiteX0-31" fmla="*/ 0 w 12166242"/>
              <a:gd name="connsiteY0-32" fmla="*/ 493389 h 1337371"/>
              <a:gd name="connsiteX1-33" fmla="*/ 2985241 w 12166242"/>
              <a:gd name="connsiteY1-34" fmla="*/ 1218760 h 1337371"/>
              <a:gd name="connsiteX2-35" fmla="*/ 6070242 w 12166242"/>
              <a:gd name="connsiteY2-36" fmla="*/ 1913 h 1337371"/>
              <a:gd name="connsiteX3-37" fmla="*/ 9118242 w 12166242"/>
              <a:gd name="connsiteY3-38" fmla="*/ 916313 h 1337371"/>
              <a:gd name="connsiteX4-39" fmla="*/ 12166242 w 12166242"/>
              <a:gd name="connsiteY4-40" fmla="*/ 16427 h 1337371"/>
              <a:gd name="connsiteX0-41" fmla="*/ 0 w 12140484"/>
              <a:gd name="connsiteY0-42" fmla="*/ 741602 h 1585583"/>
              <a:gd name="connsiteX1-43" fmla="*/ 2985241 w 12140484"/>
              <a:gd name="connsiteY1-44" fmla="*/ 1466973 h 1585583"/>
              <a:gd name="connsiteX2-45" fmla="*/ 6070242 w 12140484"/>
              <a:gd name="connsiteY2-46" fmla="*/ 250126 h 1585583"/>
              <a:gd name="connsiteX3-47" fmla="*/ 9118242 w 12140484"/>
              <a:gd name="connsiteY3-48" fmla="*/ 1164526 h 1585583"/>
              <a:gd name="connsiteX4-49" fmla="*/ 12140484 w 12140484"/>
              <a:gd name="connsiteY4-50" fmla="*/ 0 h 1585583"/>
              <a:gd name="connsiteX0-51" fmla="*/ 0 w 12140484"/>
              <a:gd name="connsiteY0-52" fmla="*/ 741602 h 1585583"/>
              <a:gd name="connsiteX1-53" fmla="*/ 2985241 w 12140484"/>
              <a:gd name="connsiteY1-54" fmla="*/ 1466973 h 1585583"/>
              <a:gd name="connsiteX2-55" fmla="*/ 6070242 w 12140484"/>
              <a:gd name="connsiteY2-56" fmla="*/ 250126 h 1585583"/>
              <a:gd name="connsiteX3-57" fmla="*/ 9118242 w 12140484"/>
              <a:gd name="connsiteY3-58" fmla="*/ 1164526 h 1585583"/>
              <a:gd name="connsiteX4-59" fmla="*/ 12140484 w 12140484"/>
              <a:gd name="connsiteY4-60" fmla="*/ 0 h 1585583"/>
              <a:gd name="connsiteX0-61" fmla="*/ 0 w 12140484"/>
              <a:gd name="connsiteY0-62" fmla="*/ 741602 h 1538291"/>
              <a:gd name="connsiteX1-63" fmla="*/ 2985241 w 12140484"/>
              <a:gd name="connsiteY1-64" fmla="*/ 1466973 h 1538291"/>
              <a:gd name="connsiteX2-65" fmla="*/ 3377997 w 12140484"/>
              <a:gd name="connsiteY2-66" fmla="*/ 1373570 h 1538291"/>
              <a:gd name="connsiteX3-67" fmla="*/ 6070242 w 12140484"/>
              <a:gd name="connsiteY3-68" fmla="*/ 250126 h 1538291"/>
              <a:gd name="connsiteX4-69" fmla="*/ 9118242 w 12140484"/>
              <a:gd name="connsiteY4-70" fmla="*/ 1164526 h 1538291"/>
              <a:gd name="connsiteX5" fmla="*/ 12140484 w 12140484"/>
              <a:gd name="connsiteY5" fmla="*/ 0 h 1538291"/>
              <a:gd name="connsiteX0-71" fmla="*/ 0 w 12140484"/>
              <a:gd name="connsiteY0-72" fmla="*/ 741602 h 1381432"/>
              <a:gd name="connsiteX1-73" fmla="*/ 3377997 w 12140484"/>
              <a:gd name="connsiteY1-74" fmla="*/ 1373570 h 1381432"/>
              <a:gd name="connsiteX2-75" fmla="*/ 6070242 w 12140484"/>
              <a:gd name="connsiteY2-76" fmla="*/ 250126 h 1381432"/>
              <a:gd name="connsiteX3-77" fmla="*/ 9118242 w 12140484"/>
              <a:gd name="connsiteY3-78" fmla="*/ 1164526 h 1381432"/>
              <a:gd name="connsiteX4-79" fmla="*/ 12140484 w 12140484"/>
              <a:gd name="connsiteY4-80" fmla="*/ 0 h 1381432"/>
              <a:gd name="connsiteX0-81" fmla="*/ 0 w 8762487"/>
              <a:gd name="connsiteY0-82" fmla="*/ 1373570 h 1373569"/>
              <a:gd name="connsiteX1-83" fmla="*/ 2692245 w 8762487"/>
              <a:gd name="connsiteY1-84" fmla="*/ 250126 h 1373569"/>
              <a:gd name="connsiteX2-85" fmla="*/ 5740245 w 8762487"/>
              <a:gd name="connsiteY2-86" fmla="*/ 1164526 h 1373569"/>
              <a:gd name="connsiteX3-87" fmla="*/ 8762487 w 8762487"/>
              <a:gd name="connsiteY3-88" fmla="*/ 0 h 13735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762487" h="1373569">
                <a:moveTo>
                  <a:pt x="0" y="1373570"/>
                </a:moveTo>
                <a:cubicBezTo>
                  <a:pt x="1011707" y="1291657"/>
                  <a:pt x="1735538" y="284967"/>
                  <a:pt x="2692245" y="250126"/>
                </a:cubicBezTo>
                <a:cubicBezTo>
                  <a:pt x="3648953" y="215285"/>
                  <a:pt x="4728538" y="1206214"/>
                  <a:pt x="5740245" y="1164526"/>
                </a:cubicBezTo>
                <a:cubicBezTo>
                  <a:pt x="6751952" y="1122838"/>
                  <a:pt x="7643456" y="696890"/>
                  <a:pt x="8762487" y="0"/>
                </a:cubicBezTo>
              </a:path>
            </a:pathLst>
          </a:custGeom>
          <a:noFill/>
          <a:ln w="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任意多边形: 形状 3"/>
          <p:cNvSpPr/>
          <p:nvPr>
            <p:custDataLst>
              <p:tags r:id="rId3"/>
            </p:custDataLst>
          </p:nvPr>
        </p:nvSpPr>
        <p:spPr>
          <a:xfrm rot="10800000" flipH="1">
            <a:off x="-1" y="5397544"/>
            <a:ext cx="12192003" cy="359621"/>
          </a:xfrm>
          <a:custGeom>
            <a:avLst/>
            <a:gdLst>
              <a:gd name="connsiteX0" fmla="*/ 0 w 12192000"/>
              <a:gd name="connsiteY0" fmla="*/ 0 h 914409"/>
              <a:gd name="connsiteX1" fmla="*/ 3062514 w 12192000"/>
              <a:gd name="connsiteY1" fmla="*/ 914400 h 914409"/>
              <a:gd name="connsiteX2" fmla="*/ 6096000 w 12192000"/>
              <a:gd name="connsiteY2" fmla="*/ 0 h 914409"/>
              <a:gd name="connsiteX3" fmla="*/ 9144000 w 12192000"/>
              <a:gd name="connsiteY3" fmla="*/ 914400 h 914409"/>
              <a:gd name="connsiteX4" fmla="*/ 12192000 w 12192000"/>
              <a:gd name="connsiteY4" fmla="*/ 14514 h 914409"/>
              <a:gd name="connsiteX0-1" fmla="*/ 0 w 12166242"/>
              <a:gd name="connsiteY0-2" fmla="*/ 491476 h 947169"/>
              <a:gd name="connsiteX1-3" fmla="*/ 3036756 w 12166242"/>
              <a:gd name="connsiteY1-4" fmla="*/ 914400 h 947169"/>
              <a:gd name="connsiteX2-5" fmla="*/ 6070242 w 12166242"/>
              <a:gd name="connsiteY2-6" fmla="*/ 0 h 947169"/>
              <a:gd name="connsiteX3-7" fmla="*/ 9118242 w 12166242"/>
              <a:gd name="connsiteY3-8" fmla="*/ 914400 h 947169"/>
              <a:gd name="connsiteX4-9" fmla="*/ 12166242 w 12166242"/>
              <a:gd name="connsiteY4-10" fmla="*/ 14514 h 947169"/>
              <a:gd name="connsiteX0-11" fmla="*/ 0 w 12166242"/>
              <a:gd name="connsiteY0-12" fmla="*/ 491476 h 1118533"/>
              <a:gd name="connsiteX1-13" fmla="*/ 3036756 w 12166242"/>
              <a:gd name="connsiteY1-14" fmla="*/ 914400 h 1118533"/>
              <a:gd name="connsiteX2-15" fmla="*/ 6070242 w 12166242"/>
              <a:gd name="connsiteY2-16" fmla="*/ 0 h 1118533"/>
              <a:gd name="connsiteX3-17" fmla="*/ 9118242 w 12166242"/>
              <a:gd name="connsiteY3-18" fmla="*/ 914400 h 1118533"/>
              <a:gd name="connsiteX4-19" fmla="*/ 12166242 w 12166242"/>
              <a:gd name="connsiteY4-20" fmla="*/ 14514 h 1118533"/>
              <a:gd name="connsiteX0-21" fmla="*/ 0 w 12166242"/>
              <a:gd name="connsiteY0-22" fmla="*/ 493388 h 1295533"/>
              <a:gd name="connsiteX1-23" fmla="*/ 2985241 w 12166242"/>
              <a:gd name="connsiteY1-24" fmla="*/ 1218759 h 1295533"/>
              <a:gd name="connsiteX2-25" fmla="*/ 6070242 w 12166242"/>
              <a:gd name="connsiteY2-26" fmla="*/ 1912 h 1295533"/>
              <a:gd name="connsiteX3-27" fmla="*/ 9118242 w 12166242"/>
              <a:gd name="connsiteY3-28" fmla="*/ 916312 h 1295533"/>
              <a:gd name="connsiteX4-29" fmla="*/ 12166242 w 12166242"/>
              <a:gd name="connsiteY4-30" fmla="*/ 16426 h 1295533"/>
              <a:gd name="connsiteX0-31" fmla="*/ 0 w 12166242"/>
              <a:gd name="connsiteY0-32" fmla="*/ 493389 h 1337371"/>
              <a:gd name="connsiteX1-33" fmla="*/ 2985241 w 12166242"/>
              <a:gd name="connsiteY1-34" fmla="*/ 1218760 h 1337371"/>
              <a:gd name="connsiteX2-35" fmla="*/ 6070242 w 12166242"/>
              <a:gd name="connsiteY2-36" fmla="*/ 1913 h 1337371"/>
              <a:gd name="connsiteX3-37" fmla="*/ 9118242 w 12166242"/>
              <a:gd name="connsiteY3-38" fmla="*/ 916313 h 1337371"/>
              <a:gd name="connsiteX4-39" fmla="*/ 12166242 w 12166242"/>
              <a:gd name="connsiteY4-40" fmla="*/ 16427 h 1337371"/>
              <a:gd name="connsiteX0-41" fmla="*/ 0 w 12140484"/>
              <a:gd name="connsiteY0-42" fmla="*/ 741602 h 1585583"/>
              <a:gd name="connsiteX1-43" fmla="*/ 2985241 w 12140484"/>
              <a:gd name="connsiteY1-44" fmla="*/ 1466973 h 1585583"/>
              <a:gd name="connsiteX2-45" fmla="*/ 6070242 w 12140484"/>
              <a:gd name="connsiteY2-46" fmla="*/ 250126 h 1585583"/>
              <a:gd name="connsiteX3-47" fmla="*/ 9118242 w 12140484"/>
              <a:gd name="connsiteY3-48" fmla="*/ 1164526 h 1585583"/>
              <a:gd name="connsiteX4-49" fmla="*/ 12140484 w 12140484"/>
              <a:gd name="connsiteY4-50" fmla="*/ 0 h 1585583"/>
              <a:gd name="connsiteX0-51" fmla="*/ 0 w 12140484"/>
              <a:gd name="connsiteY0-52" fmla="*/ 741602 h 1585583"/>
              <a:gd name="connsiteX1-53" fmla="*/ 2985241 w 12140484"/>
              <a:gd name="connsiteY1-54" fmla="*/ 1466973 h 1585583"/>
              <a:gd name="connsiteX2-55" fmla="*/ 6070242 w 12140484"/>
              <a:gd name="connsiteY2-56" fmla="*/ 250126 h 1585583"/>
              <a:gd name="connsiteX3-57" fmla="*/ 9118242 w 12140484"/>
              <a:gd name="connsiteY3-58" fmla="*/ 1164526 h 1585583"/>
              <a:gd name="connsiteX4-59" fmla="*/ 12140484 w 12140484"/>
              <a:gd name="connsiteY4-60" fmla="*/ 0 h 1585583"/>
              <a:gd name="connsiteX0-61" fmla="*/ 0 w 12140484"/>
              <a:gd name="connsiteY0-62" fmla="*/ 741602 h 1538291"/>
              <a:gd name="connsiteX1-63" fmla="*/ 2985241 w 12140484"/>
              <a:gd name="connsiteY1-64" fmla="*/ 1466973 h 1538291"/>
              <a:gd name="connsiteX2-65" fmla="*/ 3377997 w 12140484"/>
              <a:gd name="connsiteY2-66" fmla="*/ 1373570 h 1538291"/>
              <a:gd name="connsiteX3-67" fmla="*/ 6070242 w 12140484"/>
              <a:gd name="connsiteY3-68" fmla="*/ 250126 h 1538291"/>
              <a:gd name="connsiteX4-69" fmla="*/ 9118242 w 12140484"/>
              <a:gd name="connsiteY4-70" fmla="*/ 1164526 h 1538291"/>
              <a:gd name="connsiteX5" fmla="*/ 12140484 w 12140484"/>
              <a:gd name="connsiteY5" fmla="*/ 0 h 1538291"/>
              <a:gd name="connsiteX0-71" fmla="*/ 0 w 12140484"/>
              <a:gd name="connsiteY0-72" fmla="*/ 741602 h 1381432"/>
              <a:gd name="connsiteX1-73" fmla="*/ 3377997 w 12140484"/>
              <a:gd name="connsiteY1-74" fmla="*/ 1373570 h 1381432"/>
              <a:gd name="connsiteX2-75" fmla="*/ 6070242 w 12140484"/>
              <a:gd name="connsiteY2-76" fmla="*/ 250126 h 1381432"/>
              <a:gd name="connsiteX3-77" fmla="*/ 9118242 w 12140484"/>
              <a:gd name="connsiteY3-78" fmla="*/ 1164526 h 1381432"/>
              <a:gd name="connsiteX4-79" fmla="*/ 12140484 w 12140484"/>
              <a:gd name="connsiteY4-80" fmla="*/ 0 h 1381432"/>
              <a:gd name="connsiteX0-81" fmla="*/ 0 w 8762487"/>
              <a:gd name="connsiteY0-82" fmla="*/ 1373570 h 1373569"/>
              <a:gd name="connsiteX1-83" fmla="*/ 2692245 w 8762487"/>
              <a:gd name="connsiteY1-84" fmla="*/ 250126 h 1373569"/>
              <a:gd name="connsiteX2-85" fmla="*/ 5740245 w 8762487"/>
              <a:gd name="connsiteY2-86" fmla="*/ 1164526 h 1373569"/>
              <a:gd name="connsiteX3-87" fmla="*/ 8762487 w 8762487"/>
              <a:gd name="connsiteY3-88" fmla="*/ 0 h 1373569"/>
              <a:gd name="connsiteX0-89" fmla="*/ 0 w 8762487"/>
              <a:gd name="connsiteY0-90" fmla="*/ 1373570 h 1373569"/>
              <a:gd name="connsiteX1-91" fmla="*/ 770641 w 8762487"/>
              <a:gd name="connsiteY1-92" fmla="*/ 1108053 h 1373569"/>
              <a:gd name="connsiteX2-93" fmla="*/ 2692245 w 8762487"/>
              <a:gd name="connsiteY2-94" fmla="*/ 250126 h 1373569"/>
              <a:gd name="connsiteX3-95" fmla="*/ 5740245 w 8762487"/>
              <a:gd name="connsiteY3-96" fmla="*/ 1164526 h 1373569"/>
              <a:gd name="connsiteX4-97" fmla="*/ 8762487 w 8762487"/>
              <a:gd name="connsiteY4-98" fmla="*/ 0 h 1373569"/>
              <a:gd name="connsiteX0-99" fmla="*/ 0 w 7991846"/>
              <a:gd name="connsiteY0-100" fmla="*/ 1108053 h 1165862"/>
              <a:gd name="connsiteX1-101" fmla="*/ 1921604 w 7991846"/>
              <a:gd name="connsiteY1-102" fmla="*/ 250126 h 1165862"/>
              <a:gd name="connsiteX2-103" fmla="*/ 4969604 w 7991846"/>
              <a:gd name="connsiteY2-104" fmla="*/ 1164526 h 1165862"/>
              <a:gd name="connsiteX3-105" fmla="*/ 7991846 w 7991846"/>
              <a:gd name="connsiteY3-106" fmla="*/ 0 h 1165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991846" h="1165862">
                <a:moveTo>
                  <a:pt x="0" y="1108053"/>
                </a:moveTo>
                <a:cubicBezTo>
                  <a:pt x="448708" y="920812"/>
                  <a:pt x="1093337" y="240714"/>
                  <a:pt x="1921604" y="250126"/>
                </a:cubicBezTo>
                <a:cubicBezTo>
                  <a:pt x="2749871" y="259538"/>
                  <a:pt x="3957897" y="1206214"/>
                  <a:pt x="4969604" y="1164526"/>
                </a:cubicBezTo>
                <a:cubicBezTo>
                  <a:pt x="5981311" y="1122838"/>
                  <a:pt x="6872815" y="696890"/>
                  <a:pt x="7991846" y="0"/>
                </a:cubicBezTo>
              </a:path>
            </a:pathLst>
          </a:custGeom>
          <a:noFill/>
          <a:ln w="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任意多边形: 形状 4"/>
          <p:cNvSpPr/>
          <p:nvPr>
            <p:custDataLst>
              <p:tags r:id="rId4"/>
            </p:custDataLst>
          </p:nvPr>
        </p:nvSpPr>
        <p:spPr>
          <a:xfrm flipH="1">
            <a:off x="0" y="894029"/>
            <a:ext cx="12192001" cy="539325"/>
          </a:xfrm>
          <a:custGeom>
            <a:avLst/>
            <a:gdLst>
              <a:gd name="connsiteX0" fmla="*/ 0 w 12192000"/>
              <a:gd name="connsiteY0" fmla="*/ 0 h 914409"/>
              <a:gd name="connsiteX1" fmla="*/ 3062514 w 12192000"/>
              <a:gd name="connsiteY1" fmla="*/ 914400 h 914409"/>
              <a:gd name="connsiteX2" fmla="*/ 6096000 w 12192000"/>
              <a:gd name="connsiteY2" fmla="*/ 0 h 914409"/>
              <a:gd name="connsiteX3" fmla="*/ 9144000 w 12192000"/>
              <a:gd name="connsiteY3" fmla="*/ 914400 h 914409"/>
              <a:gd name="connsiteX4" fmla="*/ 12192000 w 12192000"/>
              <a:gd name="connsiteY4" fmla="*/ 14514 h 914409"/>
              <a:gd name="connsiteX0-1" fmla="*/ 0 w 12166242"/>
              <a:gd name="connsiteY0-2" fmla="*/ 491476 h 947169"/>
              <a:gd name="connsiteX1-3" fmla="*/ 3036756 w 12166242"/>
              <a:gd name="connsiteY1-4" fmla="*/ 914400 h 947169"/>
              <a:gd name="connsiteX2-5" fmla="*/ 6070242 w 12166242"/>
              <a:gd name="connsiteY2-6" fmla="*/ 0 h 947169"/>
              <a:gd name="connsiteX3-7" fmla="*/ 9118242 w 12166242"/>
              <a:gd name="connsiteY3-8" fmla="*/ 914400 h 947169"/>
              <a:gd name="connsiteX4-9" fmla="*/ 12166242 w 12166242"/>
              <a:gd name="connsiteY4-10" fmla="*/ 14514 h 947169"/>
              <a:gd name="connsiteX0-11" fmla="*/ 0 w 12166242"/>
              <a:gd name="connsiteY0-12" fmla="*/ 491476 h 1118533"/>
              <a:gd name="connsiteX1-13" fmla="*/ 3036756 w 12166242"/>
              <a:gd name="connsiteY1-14" fmla="*/ 914400 h 1118533"/>
              <a:gd name="connsiteX2-15" fmla="*/ 6070242 w 12166242"/>
              <a:gd name="connsiteY2-16" fmla="*/ 0 h 1118533"/>
              <a:gd name="connsiteX3-17" fmla="*/ 9118242 w 12166242"/>
              <a:gd name="connsiteY3-18" fmla="*/ 914400 h 1118533"/>
              <a:gd name="connsiteX4-19" fmla="*/ 12166242 w 12166242"/>
              <a:gd name="connsiteY4-20" fmla="*/ 14514 h 1118533"/>
              <a:gd name="connsiteX0-21" fmla="*/ 0 w 12166242"/>
              <a:gd name="connsiteY0-22" fmla="*/ 493388 h 1295533"/>
              <a:gd name="connsiteX1-23" fmla="*/ 2985241 w 12166242"/>
              <a:gd name="connsiteY1-24" fmla="*/ 1218759 h 1295533"/>
              <a:gd name="connsiteX2-25" fmla="*/ 6070242 w 12166242"/>
              <a:gd name="connsiteY2-26" fmla="*/ 1912 h 1295533"/>
              <a:gd name="connsiteX3-27" fmla="*/ 9118242 w 12166242"/>
              <a:gd name="connsiteY3-28" fmla="*/ 916312 h 1295533"/>
              <a:gd name="connsiteX4-29" fmla="*/ 12166242 w 12166242"/>
              <a:gd name="connsiteY4-30" fmla="*/ 16426 h 1295533"/>
              <a:gd name="connsiteX0-31" fmla="*/ 0 w 12166242"/>
              <a:gd name="connsiteY0-32" fmla="*/ 493389 h 1337371"/>
              <a:gd name="connsiteX1-33" fmla="*/ 2985241 w 12166242"/>
              <a:gd name="connsiteY1-34" fmla="*/ 1218760 h 1337371"/>
              <a:gd name="connsiteX2-35" fmla="*/ 6070242 w 12166242"/>
              <a:gd name="connsiteY2-36" fmla="*/ 1913 h 1337371"/>
              <a:gd name="connsiteX3-37" fmla="*/ 9118242 w 12166242"/>
              <a:gd name="connsiteY3-38" fmla="*/ 916313 h 1337371"/>
              <a:gd name="connsiteX4-39" fmla="*/ 12166242 w 12166242"/>
              <a:gd name="connsiteY4-40" fmla="*/ 16427 h 1337371"/>
              <a:gd name="connsiteX0-41" fmla="*/ 0 w 12140484"/>
              <a:gd name="connsiteY0-42" fmla="*/ 741602 h 1585583"/>
              <a:gd name="connsiteX1-43" fmla="*/ 2985241 w 12140484"/>
              <a:gd name="connsiteY1-44" fmla="*/ 1466973 h 1585583"/>
              <a:gd name="connsiteX2-45" fmla="*/ 6070242 w 12140484"/>
              <a:gd name="connsiteY2-46" fmla="*/ 250126 h 1585583"/>
              <a:gd name="connsiteX3-47" fmla="*/ 9118242 w 12140484"/>
              <a:gd name="connsiteY3-48" fmla="*/ 1164526 h 1585583"/>
              <a:gd name="connsiteX4-49" fmla="*/ 12140484 w 12140484"/>
              <a:gd name="connsiteY4-50" fmla="*/ 0 h 1585583"/>
              <a:gd name="connsiteX0-51" fmla="*/ 0 w 12140484"/>
              <a:gd name="connsiteY0-52" fmla="*/ 741602 h 1585583"/>
              <a:gd name="connsiteX1-53" fmla="*/ 2985241 w 12140484"/>
              <a:gd name="connsiteY1-54" fmla="*/ 1466973 h 1585583"/>
              <a:gd name="connsiteX2-55" fmla="*/ 6070242 w 12140484"/>
              <a:gd name="connsiteY2-56" fmla="*/ 250126 h 1585583"/>
              <a:gd name="connsiteX3-57" fmla="*/ 9118242 w 12140484"/>
              <a:gd name="connsiteY3-58" fmla="*/ 1164526 h 1585583"/>
              <a:gd name="connsiteX4-59" fmla="*/ 12140484 w 12140484"/>
              <a:gd name="connsiteY4-60" fmla="*/ 0 h 1585583"/>
              <a:gd name="connsiteX0-61" fmla="*/ 0 w 12140484"/>
              <a:gd name="connsiteY0-62" fmla="*/ 741602 h 1538291"/>
              <a:gd name="connsiteX1-63" fmla="*/ 2985241 w 12140484"/>
              <a:gd name="connsiteY1-64" fmla="*/ 1466973 h 1538291"/>
              <a:gd name="connsiteX2-65" fmla="*/ 3377997 w 12140484"/>
              <a:gd name="connsiteY2-66" fmla="*/ 1373570 h 1538291"/>
              <a:gd name="connsiteX3-67" fmla="*/ 6070242 w 12140484"/>
              <a:gd name="connsiteY3-68" fmla="*/ 250126 h 1538291"/>
              <a:gd name="connsiteX4-69" fmla="*/ 9118242 w 12140484"/>
              <a:gd name="connsiteY4-70" fmla="*/ 1164526 h 1538291"/>
              <a:gd name="connsiteX5" fmla="*/ 12140484 w 12140484"/>
              <a:gd name="connsiteY5" fmla="*/ 0 h 1538291"/>
              <a:gd name="connsiteX0-71" fmla="*/ 0 w 12140484"/>
              <a:gd name="connsiteY0-72" fmla="*/ 741602 h 1381432"/>
              <a:gd name="connsiteX1-73" fmla="*/ 3377997 w 12140484"/>
              <a:gd name="connsiteY1-74" fmla="*/ 1373570 h 1381432"/>
              <a:gd name="connsiteX2-75" fmla="*/ 6070242 w 12140484"/>
              <a:gd name="connsiteY2-76" fmla="*/ 250126 h 1381432"/>
              <a:gd name="connsiteX3-77" fmla="*/ 9118242 w 12140484"/>
              <a:gd name="connsiteY3-78" fmla="*/ 1164526 h 1381432"/>
              <a:gd name="connsiteX4-79" fmla="*/ 12140484 w 12140484"/>
              <a:gd name="connsiteY4-80" fmla="*/ 0 h 1381432"/>
              <a:gd name="connsiteX0-81" fmla="*/ 0 w 8762487"/>
              <a:gd name="connsiteY0-82" fmla="*/ 1373570 h 1373569"/>
              <a:gd name="connsiteX1-83" fmla="*/ 2692245 w 8762487"/>
              <a:gd name="connsiteY1-84" fmla="*/ 250126 h 1373569"/>
              <a:gd name="connsiteX2-85" fmla="*/ 5740245 w 8762487"/>
              <a:gd name="connsiteY2-86" fmla="*/ 1164526 h 1373569"/>
              <a:gd name="connsiteX3-87" fmla="*/ 8762487 w 8762487"/>
              <a:gd name="connsiteY3-88" fmla="*/ 0 h 13735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762487" h="1373569">
                <a:moveTo>
                  <a:pt x="0" y="1373570"/>
                </a:moveTo>
                <a:cubicBezTo>
                  <a:pt x="1011707" y="1291657"/>
                  <a:pt x="1735538" y="284967"/>
                  <a:pt x="2692245" y="250126"/>
                </a:cubicBezTo>
                <a:cubicBezTo>
                  <a:pt x="3648953" y="215285"/>
                  <a:pt x="4728538" y="1206214"/>
                  <a:pt x="5740245" y="1164526"/>
                </a:cubicBezTo>
                <a:cubicBezTo>
                  <a:pt x="6751952" y="1122838"/>
                  <a:pt x="7643456" y="696890"/>
                  <a:pt x="8762487" y="0"/>
                </a:cubicBezTo>
              </a:path>
            </a:pathLst>
          </a:custGeom>
          <a:noFill/>
          <a:ln w="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任意多边形: 形状 5"/>
          <p:cNvSpPr/>
          <p:nvPr>
            <p:custDataLst>
              <p:tags r:id="rId5"/>
            </p:custDataLst>
          </p:nvPr>
        </p:nvSpPr>
        <p:spPr>
          <a:xfrm rot="10800000" flipH="1">
            <a:off x="-1" y="893706"/>
            <a:ext cx="12192001" cy="460144"/>
          </a:xfrm>
          <a:custGeom>
            <a:avLst/>
            <a:gdLst>
              <a:gd name="connsiteX0" fmla="*/ 0 w 12192000"/>
              <a:gd name="connsiteY0" fmla="*/ 0 h 914409"/>
              <a:gd name="connsiteX1" fmla="*/ 3062514 w 12192000"/>
              <a:gd name="connsiteY1" fmla="*/ 914400 h 914409"/>
              <a:gd name="connsiteX2" fmla="*/ 6096000 w 12192000"/>
              <a:gd name="connsiteY2" fmla="*/ 0 h 914409"/>
              <a:gd name="connsiteX3" fmla="*/ 9144000 w 12192000"/>
              <a:gd name="connsiteY3" fmla="*/ 914400 h 914409"/>
              <a:gd name="connsiteX4" fmla="*/ 12192000 w 12192000"/>
              <a:gd name="connsiteY4" fmla="*/ 14514 h 914409"/>
              <a:gd name="connsiteX0-1" fmla="*/ 0 w 12166242"/>
              <a:gd name="connsiteY0-2" fmla="*/ 491476 h 947169"/>
              <a:gd name="connsiteX1-3" fmla="*/ 3036756 w 12166242"/>
              <a:gd name="connsiteY1-4" fmla="*/ 914400 h 947169"/>
              <a:gd name="connsiteX2-5" fmla="*/ 6070242 w 12166242"/>
              <a:gd name="connsiteY2-6" fmla="*/ 0 h 947169"/>
              <a:gd name="connsiteX3-7" fmla="*/ 9118242 w 12166242"/>
              <a:gd name="connsiteY3-8" fmla="*/ 914400 h 947169"/>
              <a:gd name="connsiteX4-9" fmla="*/ 12166242 w 12166242"/>
              <a:gd name="connsiteY4-10" fmla="*/ 14514 h 947169"/>
              <a:gd name="connsiteX0-11" fmla="*/ 0 w 12166242"/>
              <a:gd name="connsiteY0-12" fmla="*/ 491476 h 1118533"/>
              <a:gd name="connsiteX1-13" fmla="*/ 3036756 w 12166242"/>
              <a:gd name="connsiteY1-14" fmla="*/ 914400 h 1118533"/>
              <a:gd name="connsiteX2-15" fmla="*/ 6070242 w 12166242"/>
              <a:gd name="connsiteY2-16" fmla="*/ 0 h 1118533"/>
              <a:gd name="connsiteX3-17" fmla="*/ 9118242 w 12166242"/>
              <a:gd name="connsiteY3-18" fmla="*/ 914400 h 1118533"/>
              <a:gd name="connsiteX4-19" fmla="*/ 12166242 w 12166242"/>
              <a:gd name="connsiteY4-20" fmla="*/ 14514 h 1118533"/>
              <a:gd name="connsiteX0-21" fmla="*/ 0 w 12166242"/>
              <a:gd name="connsiteY0-22" fmla="*/ 493388 h 1295533"/>
              <a:gd name="connsiteX1-23" fmla="*/ 2985241 w 12166242"/>
              <a:gd name="connsiteY1-24" fmla="*/ 1218759 h 1295533"/>
              <a:gd name="connsiteX2-25" fmla="*/ 6070242 w 12166242"/>
              <a:gd name="connsiteY2-26" fmla="*/ 1912 h 1295533"/>
              <a:gd name="connsiteX3-27" fmla="*/ 9118242 w 12166242"/>
              <a:gd name="connsiteY3-28" fmla="*/ 916312 h 1295533"/>
              <a:gd name="connsiteX4-29" fmla="*/ 12166242 w 12166242"/>
              <a:gd name="connsiteY4-30" fmla="*/ 16426 h 1295533"/>
              <a:gd name="connsiteX0-31" fmla="*/ 0 w 12166242"/>
              <a:gd name="connsiteY0-32" fmla="*/ 493389 h 1337371"/>
              <a:gd name="connsiteX1-33" fmla="*/ 2985241 w 12166242"/>
              <a:gd name="connsiteY1-34" fmla="*/ 1218760 h 1337371"/>
              <a:gd name="connsiteX2-35" fmla="*/ 6070242 w 12166242"/>
              <a:gd name="connsiteY2-36" fmla="*/ 1913 h 1337371"/>
              <a:gd name="connsiteX3-37" fmla="*/ 9118242 w 12166242"/>
              <a:gd name="connsiteY3-38" fmla="*/ 916313 h 1337371"/>
              <a:gd name="connsiteX4-39" fmla="*/ 12166242 w 12166242"/>
              <a:gd name="connsiteY4-40" fmla="*/ 16427 h 1337371"/>
              <a:gd name="connsiteX0-41" fmla="*/ 0 w 12140484"/>
              <a:gd name="connsiteY0-42" fmla="*/ 741602 h 1585583"/>
              <a:gd name="connsiteX1-43" fmla="*/ 2985241 w 12140484"/>
              <a:gd name="connsiteY1-44" fmla="*/ 1466973 h 1585583"/>
              <a:gd name="connsiteX2-45" fmla="*/ 6070242 w 12140484"/>
              <a:gd name="connsiteY2-46" fmla="*/ 250126 h 1585583"/>
              <a:gd name="connsiteX3-47" fmla="*/ 9118242 w 12140484"/>
              <a:gd name="connsiteY3-48" fmla="*/ 1164526 h 1585583"/>
              <a:gd name="connsiteX4-49" fmla="*/ 12140484 w 12140484"/>
              <a:gd name="connsiteY4-50" fmla="*/ 0 h 1585583"/>
              <a:gd name="connsiteX0-51" fmla="*/ 0 w 12140484"/>
              <a:gd name="connsiteY0-52" fmla="*/ 741602 h 1585583"/>
              <a:gd name="connsiteX1-53" fmla="*/ 2985241 w 12140484"/>
              <a:gd name="connsiteY1-54" fmla="*/ 1466973 h 1585583"/>
              <a:gd name="connsiteX2-55" fmla="*/ 6070242 w 12140484"/>
              <a:gd name="connsiteY2-56" fmla="*/ 250126 h 1585583"/>
              <a:gd name="connsiteX3-57" fmla="*/ 9118242 w 12140484"/>
              <a:gd name="connsiteY3-58" fmla="*/ 1164526 h 1585583"/>
              <a:gd name="connsiteX4-59" fmla="*/ 12140484 w 12140484"/>
              <a:gd name="connsiteY4-60" fmla="*/ 0 h 1585583"/>
              <a:gd name="connsiteX0-61" fmla="*/ 0 w 12140484"/>
              <a:gd name="connsiteY0-62" fmla="*/ 741602 h 1538291"/>
              <a:gd name="connsiteX1-63" fmla="*/ 2985241 w 12140484"/>
              <a:gd name="connsiteY1-64" fmla="*/ 1466973 h 1538291"/>
              <a:gd name="connsiteX2-65" fmla="*/ 3377997 w 12140484"/>
              <a:gd name="connsiteY2-66" fmla="*/ 1373570 h 1538291"/>
              <a:gd name="connsiteX3-67" fmla="*/ 6070242 w 12140484"/>
              <a:gd name="connsiteY3-68" fmla="*/ 250126 h 1538291"/>
              <a:gd name="connsiteX4-69" fmla="*/ 9118242 w 12140484"/>
              <a:gd name="connsiteY4-70" fmla="*/ 1164526 h 1538291"/>
              <a:gd name="connsiteX5" fmla="*/ 12140484 w 12140484"/>
              <a:gd name="connsiteY5" fmla="*/ 0 h 1538291"/>
              <a:gd name="connsiteX0-71" fmla="*/ 0 w 12140484"/>
              <a:gd name="connsiteY0-72" fmla="*/ 741602 h 1381432"/>
              <a:gd name="connsiteX1-73" fmla="*/ 3377997 w 12140484"/>
              <a:gd name="connsiteY1-74" fmla="*/ 1373570 h 1381432"/>
              <a:gd name="connsiteX2-75" fmla="*/ 6070242 w 12140484"/>
              <a:gd name="connsiteY2-76" fmla="*/ 250126 h 1381432"/>
              <a:gd name="connsiteX3-77" fmla="*/ 9118242 w 12140484"/>
              <a:gd name="connsiteY3-78" fmla="*/ 1164526 h 1381432"/>
              <a:gd name="connsiteX4-79" fmla="*/ 12140484 w 12140484"/>
              <a:gd name="connsiteY4-80" fmla="*/ 0 h 1381432"/>
              <a:gd name="connsiteX0-81" fmla="*/ 0 w 8762487"/>
              <a:gd name="connsiteY0-82" fmla="*/ 1373570 h 1373569"/>
              <a:gd name="connsiteX1-83" fmla="*/ 2692245 w 8762487"/>
              <a:gd name="connsiteY1-84" fmla="*/ 250126 h 1373569"/>
              <a:gd name="connsiteX2-85" fmla="*/ 5740245 w 8762487"/>
              <a:gd name="connsiteY2-86" fmla="*/ 1164526 h 1373569"/>
              <a:gd name="connsiteX3-87" fmla="*/ 8762487 w 8762487"/>
              <a:gd name="connsiteY3-88" fmla="*/ 0 h 13735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762487" h="1373569">
                <a:moveTo>
                  <a:pt x="0" y="1373570"/>
                </a:moveTo>
                <a:cubicBezTo>
                  <a:pt x="1011707" y="1291657"/>
                  <a:pt x="1735538" y="284967"/>
                  <a:pt x="2692245" y="250126"/>
                </a:cubicBezTo>
                <a:cubicBezTo>
                  <a:pt x="3648953" y="215285"/>
                  <a:pt x="4728538" y="1206214"/>
                  <a:pt x="5740245" y="1164526"/>
                </a:cubicBezTo>
                <a:cubicBezTo>
                  <a:pt x="6751952" y="1122838"/>
                  <a:pt x="7643456" y="696890"/>
                  <a:pt x="8762487" y="0"/>
                </a:cubicBezTo>
              </a:path>
            </a:pathLst>
          </a:custGeom>
          <a:noFill/>
          <a:ln w="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1066020" y="5459902"/>
            <a:ext cx="196354" cy="196354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kumimoji="1" lang="zh-CN" altLang="en-US" sz="16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椭圆 10"/>
          <p:cNvSpPr/>
          <p:nvPr>
            <p:custDataLst>
              <p:tags r:id="rId7"/>
            </p:custDataLst>
          </p:nvPr>
        </p:nvSpPr>
        <p:spPr>
          <a:xfrm>
            <a:off x="3692329" y="5237718"/>
            <a:ext cx="371672" cy="37167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kumimoji="1"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椭圆 11"/>
          <p:cNvSpPr/>
          <p:nvPr>
            <p:custDataLst>
              <p:tags r:id="rId8"/>
            </p:custDataLst>
          </p:nvPr>
        </p:nvSpPr>
        <p:spPr>
          <a:xfrm>
            <a:off x="8489335" y="5592623"/>
            <a:ext cx="371672" cy="371672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kumimoji="1"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椭圆 12"/>
          <p:cNvSpPr/>
          <p:nvPr>
            <p:custDataLst>
              <p:tags r:id="rId9"/>
            </p:custDataLst>
          </p:nvPr>
        </p:nvSpPr>
        <p:spPr>
          <a:xfrm>
            <a:off x="11375313" y="5342739"/>
            <a:ext cx="207087" cy="207087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kumimoji="1"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椭圆 13"/>
          <p:cNvSpPr/>
          <p:nvPr>
            <p:custDataLst>
              <p:tags r:id="rId10"/>
            </p:custDataLst>
          </p:nvPr>
        </p:nvSpPr>
        <p:spPr>
          <a:xfrm>
            <a:off x="4504182" y="4993377"/>
            <a:ext cx="654160" cy="654160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kumimoji="1"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文本框 12"/>
          <p:cNvSpPr txBox="1"/>
          <p:nvPr>
            <p:custDataLst>
              <p:tags r:id="rId11"/>
            </p:custDataLst>
          </p:nvPr>
        </p:nvSpPr>
        <p:spPr>
          <a:xfrm>
            <a:off x="1714500" y="1723305"/>
            <a:ext cx="8610600" cy="2806065"/>
          </a:xfrm>
          <a:prstGeom prst="rect">
            <a:avLst/>
          </a:prstGeom>
          <a:noFill/>
        </p:spPr>
        <p:txBody>
          <a:bodyPr wrap="square" lIns="90000" tIns="46800" rIns="90000" bIns="46800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-285750" algn="ctr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5200" b="1" spc="36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滕州市自然资源局</a:t>
            </a:r>
            <a:endParaRPr lang="zh-CN" altLang="en-US" sz="5200" b="1" spc="36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lvl="0" indent="-285750" algn="ctr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en-US" altLang="zh-CN" sz="5200" b="1" spc="36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2025年政府信息公开工作年度报告</a:t>
            </a:r>
            <a:endParaRPr lang="en-US" altLang="zh-CN" sz="5200" b="1" spc="36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>
            <p:custDataLst>
              <p:tags r:id="rId1"/>
            </p:custDataLst>
          </p:nvPr>
        </p:nvSpPr>
        <p:spPr>
          <a:xfrm>
            <a:off x="0" y="0"/>
            <a:ext cx="3082925" cy="42284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876" h="10800">
                <a:moveTo>
                  <a:pt x="0" y="0"/>
                </a:moveTo>
                <a:lnTo>
                  <a:pt x="7100" y="0"/>
                </a:lnTo>
                <a:lnTo>
                  <a:pt x="7138" y="79"/>
                </a:lnTo>
                <a:cubicBezTo>
                  <a:pt x="7611" y="1059"/>
                  <a:pt x="7876" y="2159"/>
                  <a:pt x="7876" y="3321"/>
                </a:cubicBezTo>
                <a:cubicBezTo>
                  <a:pt x="7876" y="7452"/>
                  <a:pt x="4528" y="10800"/>
                  <a:pt x="397" y="10800"/>
                </a:cubicBezTo>
                <a:cubicBezTo>
                  <a:pt x="268" y="10800"/>
                  <a:pt x="140" y="10797"/>
                  <a:pt x="12" y="10790"/>
                </a:cubicBezTo>
                <a:lnTo>
                  <a:pt x="0" y="10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2366645" y="2338705"/>
            <a:ext cx="7459345" cy="2452370"/>
          </a:xfrm>
          <a:prstGeom prst="rect">
            <a:avLst/>
          </a:prstGeom>
          <a:noFill/>
        </p:spPr>
        <p:txBody>
          <a:bodyPr wrap="square" lIns="0" tIns="0" rIns="0" bIns="179705" rtlCol="0" anchor="ctr" anchorCtr="0">
            <a:normAutofit lnSpcReduction="10000"/>
          </a:bodyPr>
          <a:lstStyle/>
          <a:p>
            <a:pPr indent="0" algn="ctr" fontAlgn="auto">
              <a:lnSpc>
                <a:spcPct val="130000"/>
              </a:lnSpc>
            </a:pPr>
            <a:r>
              <a:rPr lang="zh-CN" altLang="en-US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本报告所列数据的统计时限</a:t>
            </a:r>
            <a:endParaRPr lang="zh-CN" altLang="en-US" sz="40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30000"/>
              </a:lnSpc>
            </a:pPr>
            <a:r>
              <a:rPr lang="zh-CN" altLang="en-US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</a:t>
            </a:r>
            <a:r>
              <a:rPr lang="en-US" altLang="zh-CN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日起</a:t>
            </a:r>
            <a:endParaRPr lang="zh-CN" altLang="en-US" sz="40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30000"/>
              </a:lnSpc>
            </a:pPr>
            <a:r>
              <a:rPr lang="zh-CN" altLang="en-US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至</a:t>
            </a:r>
            <a:r>
              <a:rPr lang="en-US" altLang="zh-CN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31</a:t>
            </a:r>
            <a:r>
              <a:rPr lang="zh-CN" altLang="en-US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日止</a:t>
            </a:r>
            <a:endParaRPr lang="zh-CN" altLang="en-US" sz="40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2367280" y="1772285"/>
            <a:ext cx="7459345" cy="36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2367280" y="5177155"/>
            <a:ext cx="7459345" cy="35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>
            <p:custDataLst>
              <p:tags r:id="rId5"/>
            </p:custDataLst>
          </p:nvPr>
        </p:nvSpPr>
        <p:spPr>
          <a:xfrm rot="5400000" flipH="1">
            <a:off x="10490835" y="5156835"/>
            <a:ext cx="1434465" cy="19678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876" h="10800">
                <a:moveTo>
                  <a:pt x="0" y="0"/>
                </a:moveTo>
                <a:lnTo>
                  <a:pt x="7100" y="0"/>
                </a:lnTo>
                <a:lnTo>
                  <a:pt x="7138" y="79"/>
                </a:lnTo>
                <a:cubicBezTo>
                  <a:pt x="7611" y="1059"/>
                  <a:pt x="7876" y="2159"/>
                  <a:pt x="7876" y="3321"/>
                </a:cubicBezTo>
                <a:cubicBezTo>
                  <a:pt x="7876" y="7452"/>
                  <a:pt x="4528" y="10800"/>
                  <a:pt x="397" y="10800"/>
                </a:cubicBezTo>
                <a:cubicBezTo>
                  <a:pt x="268" y="10800"/>
                  <a:pt x="140" y="10797"/>
                  <a:pt x="12" y="10790"/>
                </a:cubicBezTo>
                <a:lnTo>
                  <a:pt x="0" y="10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8" name="任意多边形 17"/>
          <p:cNvSpPr/>
          <p:nvPr>
            <p:custDataLst>
              <p:tags r:id="rId6"/>
            </p:custDataLst>
          </p:nvPr>
        </p:nvSpPr>
        <p:spPr>
          <a:xfrm>
            <a:off x="11021582" y="0"/>
            <a:ext cx="928596" cy="40894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462" h="644">
                <a:moveTo>
                  <a:pt x="0" y="0"/>
                </a:moveTo>
                <a:lnTo>
                  <a:pt x="1462" y="0"/>
                </a:lnTo>
                <a:lnTo>
                  <a:pt x="1462" y="1"/>
                </a:lnTo>
                <a:cubicBezTo>
                  <a:pt x="1416" y="364"/>
                  <a:pt x="1106" y="644"/>
                  <a:pt x="731" y="644"/>
                </a:cubicBezTo>
                <a:cubicBezTo>
                  <a:pt x="356" y="644"/>
                  <a:pt x="46" y="364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标题"/>
          <p:cNvSpPr txBox="1"/>
          <p:nvPr>
            <p:custDataLst>
              <p:tags r:id="rId1"/>
            </p:custDataLst>
          </p:nvPr>
        </p:nvSpPr>
        <p:spPr>
          <a:xfrm>
            <a:off x="2069465" y="4872673"/>
            <a:ext cx="1219200" cy="3524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fontAlgn="auto"/>
            <a:r>
              <a:rPr lang="zh-CN" altLang="en-US" sz="2000" b="1" spc="300" dirty="0">
                <a:solidFill>
                  <a:schemeClr val="accent2"/>
                </a:solidFill>
                <a:latin typeface="+mn-ea"/>
                <a:ea typeface="+mn-ea"/>
              </a:rPr>
              <a:t>专项规划</a:t>
            </a:r>
            <a:endParaRPr lang="zh-CN" altLang="en-US" sz="2000" b="1" spc="3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cxnSp>
        <p:nvCxnSpPr>
          <p:cNvPr id="36" name="直接连接符 35"/>
          <p:cNvCxnSpPr/>
          <p:nvPr>
            <p:custDataLst>
              <p:tags r:id="rId2"/>
            </p:custDataLst>
          </p:nvPr>
        </p:nvCxnSpPr>
        <p:spPr>
          <a:xfrm>
            <a:off x="2105660" y="4531678"/>
            <a:ext cx="0" cy="339725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chemeClr val="accent2">
                    <a:lumMod val="5000"/>
                    <a:lumOff val="95000"/>
                    <a:alpha val="100000"/>
                  </a:schemeClr>
                </a:gs>
                <a:gs pos="100000">
                  <a:schemeClr val="accent2">
                    <a:lumMod val="60000"/>
                    <a:lumOff val="40000"/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标题"/>
          <p:cNvSpPr txBox="1"/>
          <p:nvPr>
            <p:custDataLst>
              <p:tags r:id="rId3"/>
            </p:custDataLst>
          </p:nvPr>
        </p:nvSpPr>
        <p:spPr>
          <a:xfrm>
            <a:off x="4059555" y="4872673"/>
            <a:ext cx="1219200" cy="3524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fontAlgn="auto"/>
            <a:r>
              <a:rPr lang="zh-CN" altLang="en-US" sz="2000" b="1" spc="300" dirty="0">
                <a:solidFill>
                  <a:schemeClr val="accent2"/>
                </a:solidFill>
                <a:latin typeface="+mn-ea"/>
                <a:ea typeface="+mn-ea"/>
              </a:rPr>
              <a:t>机构职能</a:t>
            </a:r>
            <a:endParaRPr lang="zh-CN" altLang="en-US" sz="2000" b="1" spc="3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cxnSp>
        <p:nvCxnSpPr>
          <p:cNvPr id="40" name="直接连接符 39"/>
          <p:cNvCxnSpPr/>
          <p:nvPr>
            <p:custDataLst>
              <p:tags r:id="rId4"/>
            </p:custDataLst>
          </p:nvPr>
        </p:nvCxnSpPr>
        <p:spPr>
          <a:xfrm>
            <a:off x="4095115" y="4531678"/>
            <a:ext cx="0" cy="339725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chemeClr val="accent2">
                    <a:lumMod val="5000"/>
                    <a:lumOff val="95000"/>
                    <a:alpha val="100000"/>
                  </a:schemeClr>
                </a:gs>
                <a:gs pos="100000">
                  <a:schemeClr val="accent2">
                    <a:lumMod val="60000"/>
                    <a:lumOff val="40000"/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标题"/>
          <p:cNvSpPr txBox="1"/>
          <p:nvPr>
            <p:custDataLst>
              <p:tags r:id="rId5"/>
            </p:custDataLst>
          </p:nvPr>
        </p:nvSpPr>
        <p:spPr>
          <a:xfrm>
            <a:off x="6049010" y="4872990"/>
            <a:ext cx="1579245" cy="3524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fontAlgn="auto"/>
            <a:r>
              <a:rPr lang="zh-CN" altLang="en-US" sz="2000" b="1" spc="300" dirty="0">
                <a:solidFill>
                  <a:schemeClr val="accent2"/>
                </a:solidFill>
                <a:latin typeface="+mn-ea"/>
                <a:ea typeface="+mn-ea"/>
              </a:rPr>
              <a:t>财政预决算</a:t>
            </a:r>
            <a:endParaRPr lang="zh-CN" altLang="en-US" sz="2000" b="1" spc="3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cxnSp>
        <p:nvCxnSpPr>
          <p:cNvPr id="44" name="直接连接符 43"/>
          <p:cNvCxnSpPr/>
          <p:nvPr>
            <p:custDataLst>
              <p:tags r:id="rId6"/>
            </p:custDataLst>
          </p:nvPr>
        </p:nvCxnSpPr>
        <p:spPr>
          <a:xfrm>
            <a:off x="6084570" y="4531678"/>
            <a:ext cx="0" cy="339725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chemeClr val="accent2">
                    <a:lumMod val="5000"/>
                    <a:lumOff val="95000"/>
                    <a:alpha val="100000"/>
                  </a:schemeClr>
                </a:gs>
                <a:gs pos="100000">
                  <a:schemeClr val="accent2">
                    <a:lumMod val="60000"/>
                    <a:lumOff val="40000"/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标题"/>
          <p:cNvSpPr txBox="1"/>
          <p:nvPr>
            <p:custDataLst>
              <p:tags r:id="rId7"/>
            </p:custDataLst>
          </p:nvPr>
        </p:nvSpPr>
        <p:spPr>
          <a:xfrm>
            <a:off x="8256270" y="5660708"/>
            <a:ext cx="1219200" cy="3524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fontAlgn="auto"/>
            <a:r>
              <a:rPr lang="zh-CN" altLang="en-US" sz="2000" b="1" spc="300" dirty="0">
                <a:solidFill>
                  <a:schemeClr val="accent2"/>
                </a:solidFill>
                <a:latin typeface="+mn-ea"/>
                <a:ea typeface="+mn-ea"/>
              </a:rPr>
              <a:t>政府工作报告及民生实事进展情况</a:t>
            </a:r>
            <a:endParaRPr lang="zh-CN" altLang="en-US" sz="2000" b="1" spc="3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cxnSp>
        <p:nvCxnSpPr>
          <p:cNvPr id="48" name="直接连接符 47"/>
          <p:cNvCxnSpPr/>
          <p:nvPr>
            <p:custDataLst>
              <p:tags r:id="rId8"/>
            </p:custDataLst>
          </p:nvPr>
        </p:nvCxnSpPr>
        <p:spPr>
          <a:xfrm>
            <a:off x="8074660" y="4531678"/>
            <a:ext cx="0" cy="339725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chemeClr val="accent2">
                    <a:lumMod val="5000"/>
                    <a:lumOff val="95000"/>
                    <a:alpha val="100000"/>
                  </a:schemeClr>
                </a:gs>
                <a:gs pos="100000">
                  <a:schemeClr val="accent2">
                    <a:lumMod val="60000"/>
                    <a:lumOff val="40000"/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标题"/>
          <p:cNvSpPr txBox="1"/>
          <p:nvPr>
            <p:custDataLst>
              <p:tags r:id="rId9"/>
            </p:custDataLst>
          </p:nvPr>
        </p:nvSpPr>
        <p:spPr>
          <a:xfrm>
            <a:off x="10037445" y="4872673"/>
            <a:ext cx="1219200" cy="3524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fontAlgn="auto"/>
            <a:r>
              <a:rPr lang="zh-CN" altLang="en-US" sz="2000" b="1" spc="300" dirty="0">
                <a:solidFill>
                  <a:schemeClr val="accent2"/>
                </a:solidFill>
                <a:latin typeface="+mn-ea"/>
                <a:ea typeface="+mn-ea"/>
              </a:rPr>
              <a:t>提案办理</a:t>
            </a:r>
            <a:endParaRPr lang="zh-CN" altLang="en-US" sz="2000" b="1" spc="3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cxnSp>
        <p:nvCxnSpPr>
          <p:cNvPr id="52" name="直接连接符 51"/>
          <p:cNvCxnSpPr/>
          <p:nvPr>
            <p:custDataLst>
              <p:tags r:id="rId10"/>
            </p:custDataLst>
          </p:nvPr>
        </p:nvCxnSpPr>
        <p:spPr>
          <a:xfrm>
            <a:off x="10073640" y="4531678"/>
            <a:ext cx="0" cy="339725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chemeClr val="accent2">
                    <a:lumMod val="5000"/>
                    <a:lumOff val="95000"/>
                    <a:alpha val="100000"/>
                  </a:schemeClr>
                </a:gs>
                <a:gs pos="100000">
                  <a:schemeClr val="accent2">
                    <a:lumMod val="60000"/>
                    <a:lumOff val="40000"/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标题"/>
          <p:cNvSpPr txBox="1"/>
          <p:nvPr>
            <p:custDataLst>
              <p:tags r:id="rId11"/>
            </p:custDataLst>
          </p:nvPr>
        </p:nvSpPr>
        <p:spPr>
          <a:xfrm>
            <a:off x="1075055" y="2842260"/>
            <a:ext cx="1821180" cy="3524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fontAlgn="auto"/>
            <a:r>
              <a:rPr lang="zh-CN" altLang="en-US" sz="2000" b="1" spc="300" dirty="0">
                <a:solidFill>
                  <a:schemeClr val="accent1"/>
                </a:solidFill>
                <a:latin typeface="+mn-ea"/>
                <a:ea typeface="+mn-ea"/>
              </a:rPr>
              <a:t>国土空间规划</a:t>
            </a:r>
            <a:endParaRPr lang="zh-CN" altLang="en-US" sz="2000" b="1" spc="3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cxnSp>
        <p:nvCxnSpPr>
          <p:cNvPr id="45" name="直接连接符 44"/>
          <p:cNvCxnSpPr/>
          <p:nvPr>
            <p:custDataLst>
              <p:tags r:id="rId12"/>
            </p:custDataLst>
          </p:nvPr>
        </p:nvCxnSpPr>
        <p:spPr>
          <a:xfrm>
            <a:off x="1111250" y="3534093"/>
            <a:ext cx="0" cy="339725"/>
          </a:xfrm>
          <a:prstGeom prst="line">
            <a:avLst/>
          </a:prstGeom>
          <a:noFill/>
          <a:ln w="12700" cap="flat" cmpd="sng" algn="ctr">
            <a:gradFill>
              <a:gsLst>
                <a:gs pos="100000">
                  <a:schemeClr val="accent1">
                    <a:lumMod val="5000"/>
                    <a:lumOff val="95000"/>
                    <a:alpha val="100000"/>
                  </a:schemeClr>
                </a:gs>
                <a:gs pos="0">
                  <a:schemeClr val="accent1">
                    <a:lumMod val="60000"/>
                    <a:lumOff val="40000"/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标题"/>
          <p:cNvSpPr txBox="1"/>
          <p:nvPr>
            <p:custDataLst>
              <p:tags r:id="rId13"/>
            </p:custDataLst>
          </p:nvPr>
        </p:nvSpPr>
        <p:spPr>
          <a:xfrm>
            <a:off x="3064510" y="2842260"/>
            <a:ext cx="1868805" cy="3524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fontAlgn="auto"/>
            <a:r>
              <a:rPr lang="zh-CN" altLang="en-US" sz="2000" b="1" spc="300" dirty="0">
                <a:solidFill>
                  <a:schemeClr val="accent1"/>
                </a:solidFill>
                <a:latin typeface="+mn-ea"/>
                <a:ea typeface="+mn-ea"/>
              </a:rPr>
              <a:t>部门年度计划</a:t>
            </a:r>
            <a:endParaRPr lang="zh-CN" altLang="en-US" sz="2000" b="1" spc="3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cxnSp>
        <p:nvCxnSpPr>
          <p:cNvPr id="54" name="直接连接符 53"/>
          <p:cNvCxnSpPr/>
          <p:nvPr>
            <p:custDataLst>
              <p:tags r:id="rId14"/>
            </p:custDataLst>
          </p:nvPr>
        </p:nvCxnSpPr>
        <p:spPr>
          <a:xfrm>
            <a:off x="3100705" y="3534093"/>
            <a:ext cx="0" cy="339725"/>
          </a:xfrm>
          <a:prstGeom prst="line">
            <a:avLst/>
          </a:prstGeom>
          <a:noFill/>
          <a:ln w="12700" cap="flat" cmpd="sng" algn="ctr">
            <a:gradFill>
              <a:gsLst>
                <a:gs pos="100000">
                  <a:schemeClr val="accent1">
                    <a:lumMod val="5000"/>
                    <a:lumOff val="95000"/>
                    <a:alpha val="100000"/>
                  </a:schemeClr>
                </a:gs>
                <a:gs pos="0">
                  <a:schemeClr val="accent1">
                    <a:lumMod val="60000"/>
                    <a:lumOff val="40000"/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标题"/>
          <p:cNvSpPr txBox="1"/>
          <p:nvPr>
            <p:custDataLst>
              <p:tags r:id="rId15"/>
            </p:custDataLst>
          </p:nvPr>
        </p:nvSpPr>
        <p:spPr>
          <a:xfrm>
            <a:off x="5054600" y="2841943"/>
            <a:ext cx="1219200" cy="3524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fontAlgn="auto"/>
            <a:r>
              <a:rPr lang="zh-CN" altLang="en-US" sz="2000" b="1" spc="300" dirty="0">
                <a:solidFill>
                  <a:schemeClr val="accent1"/>
                </a:solidFill>
                <a:latin typeface="+mn-ea"/>
                <a:ea typeface="+mn-ea"/>
              </a:rPr>
              <a:t>领导信息</a:t>
            </a:r>
            <a:endParaRPr lang="zh-CN" altLang="en-US" sz="2000" b="1" spc="3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cxnSp>
        <p:nvCxnSpPr>
          <p:cNvPr id="84" name="直接连接符 83"/>
          <p:cNvCxnSpPr/>
          <p:nvPr>
            <p:custDataLst>
              <p:tags r:id="rId16"/>
            </p:custDataLst>
          </p:nvPr>
        </p:nvCxnSpPr>
        <p:spPr>
          <a:xfrm>
            <a:off x="5090160" y="3534093"/>
            <a:ext cx="0" cy="339725"/>
          </a:xfrm>
          <a:prstGeom prst="line">
            <a:avLst/>
          </a:prstGeom>
          <a:noFill/>
          <a:ln w="12700" cap="flat" cmpd="sng" algn="ctr">
            <a:gradFill>
              <a:gsLst>
                <a:gs pos="100000">
                  <a:schemeClr val="accent1">
                    <a:lumMod val="5000"/>
                    <a:lumOff val="95000"/>
                    <a:alpha val="100000"/>
                  </a:schemeClr>
                </a:gs>
                <a:gs pos="0">
                  <a:schemeClr val="accent1">
                    <a:lumMod val="60000"/>
                    <a:lumOff val="40000"/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标题"/>
          <p:cNvSpPr txBox="1"/>
          <p:nvPr>
            <p:custDataLst>
              <p:tags r:id="rId17"/>
            </p:custDataLst>
          </p:nvPr>
        </p:nvSpPr>
        <p:spPr>
          <a:xfrm>
            <a:off x="7044055" y="2841943"/>
            <a:ext cx="1219200" cy="3524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fontAlgn="auto"/>
            <a:r>
              <a:rPr lang="zh-CN" altLang="en-US" sz="2000" b="1" spc="300" dirty="0">
                <a:solidFill>
                  <a:schemeClr val="accent1"/>
                </a:solidFill>
                <a:latin typeface="+mn-ea"/>
                <a:ea typeface="+mn-ea"/>
              </a:rPr>
              <a:t>重大项目征地信息</a:t>
            </a:r>
            <a:endParaRPr lang="zh-CN" altLang="en-US" sz="2000" b="1" spc="3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cxnSp>
        <p:nvCxnSpPr>
          <p:cNvPr id="88" name="直接连接符 87"/>
          <p:cNvCxnSpPr/>
          <p:nvPr>
            <p:custDataLst>
              <p:tags r:id="rId18"/>
            </p:custDataLst>
          </p:nvPr>
        </p:nvCxnSpPr>
        <p:spPr>
          <a:xfrm>
            <a:off x="7080250" y="3534093"/>
            <a:ext cx="0" cy="339725"/>
          </a:xfrm>
          <a:prstGeom prst="line">
            <a:avLst/>
          </a:prstGeom>
          <a:noFill/>
          <a:ln w="12700" cap="flat" cmpd="sng" algn="ctr">
            <a:gradFill>
              <a:gsLst>
                <a:gs pos="100000">
                  <a:schemeClr val="accent1">
                    <a:lumMod val="5000"/>
                    <a:lumOff val="95000"/>
                    <a:alpha val="100000"/>
                  </a:schemeClr>
                </a:gs>
                <a:gs pos="0">
                  <a:schemeClr val="accent1">
                    <a:lumMod val="60000"/>
                    <a:lumOff val="40000"/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标题"/>
          <p:cNvSpPr txBox="1"/>
          <p:nvPr>
            <p:custDataLst>
              <p:tags r:id="rId19"/>
            </p:custDataLst>
          </p:nvPr>
        </p:nvSpPr>
        <p:spPr>
          <a:xfrm>
            <a:off x="9081135" y="2842260"/>
            <a:ext cx="1998345" cy="3524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fontAlgn="auto"/>
            <a:r>
              <a:rPr lang="zh-CN" altLang="en-US" sz="2000" b="1" spc="300" dirty="0">
                <a:solidFill>
                  <a:schemeClr val="accent1"/>
                </a:solidFill>
                <a:latin typeface="+mn-ea"/>
                <a:ea typeface="+mn-ea"/>
              </a:rPr>
              <a:t>行政执法公示</a:t>
            </a:r>
            <a:endParaRPr lang="zh-CN" altLang="en-US" sz="2000" b="1" spc="3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cxnSp>
        <p:nvCxnSpPr>
          <p:cNvPr id="92" name="直接连接符 91"/>
          <p:cNvCxnSpPr/>
          <p:nvPr>
            <p:custDataLst>
              <p:tags r:id="rId20"/>
            </p:custDataLst>
          </p:nvPr>
        </p:nvCxnSpPr>
        <p:spPr>
          <a:xfrm>
            <a:off x="9117330" y="3534093"/>
            <a:ext cx="0" cy="339725"/>
          </a:xfrm>
          <a:prstGeom prst="line">
            <a:avLst/>
          </a:prstGeom>
          <a:noFill/>
          <a:ln w="12700" cap="flat" cmpd="sng" algn="ctr">
            <a:gradFill>
              <a:gsLst>
                <a:gs pos="100000">
                  <a:schemeClr val="accent1">
                    <a:lumMod val="5000"/>
                    <a:lumOff val="95000"/>
                    <a:alpha val="100000"/>
                  </a:schemeClr>
                </a:gs>
                <a:gs pos="0">
                  <a:schemeClr val="accent1">
                    <a:lumMod val="60000"/>
                    <a:lumOff val="40000"/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箭头: V 形 3"/>
          <p:cNvSpPr/>
          <p:nvPr>
            <p:custDataLst>
              <p:tags r:id="rId21"/>
            </p:custDataLst>
          </p:nvPr>
        </p:nvSpPr>
        <p:spPr>
          <a:xfrm>
            <a:off x="818515" y="3870008"/>
            <a:ext cx="10554970" cy="661670"/>
          </a:xfrm>
          <a:prstGeom prst="chevron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30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 w="15875" cap="flat" cmpd="sng" algn="ctr">
            <a:noFill/>
            <a:prstDash val="dash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箭头: V 形 2"/>
          <p:cNvSpPr/>
          <p:nvPr>
            <p:custDataLst>
              <p:tags r:id="rId22"/>
            </p:custDataLst>
          </p:nvPr>
        </p:nvSpPr>
        <p:spPr>
          <a:xfrm>
            <a:off x="1141095" y="3950653"/>
            <a:ext cx="1026795" cy="498475"/>
          </a:xfrm>
          <a:prstGeom prst="chevron">
            <a:avLst/>
          </a:prstGeom>
          <a:gradFill>
            <a:gsLst>
              <a:gs pos="0">
                <a:srgbClr val="FFFFFF"/>
              </a:gs>
              <a:gs pos="100000">
                <a:schemeClr val="accent1">
                  <a:lumMod val="20000"/>
                  <a:lumOff val="80000"/>
                  <a:alpha val="10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 fontAlgn="auto"/>
            <a:r>
              <a:rPr lang="en-US" altLang="zh-CN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01</a:t>
            </a:r>
            <a:endParaRPr lang="en-US" altLang="zh-CN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箭头: V 形 13"/>
          <p:cNvSpPr/>
          <p:nvPr>
            <p:custDataLst>
              <p:tags r:id="rId23"/>
            </p:custDataLst>
          </p:nvPr>
        </p:nvSpPr>
        <p:spPr>
          <a:xfrm>
            <a:off x="2135505" y="3950653"/>
            <a:ext cx="1026795" cy="4984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accent2">
                  <a:lumMod val="20000"/>
                  <a:lumOff val="80000"/>
                  <a:alpha val="10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 fontAlgn="auto"/>
            <a:r>
              <a:rPr lang="en-US" altLang="zh-CN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02</a:t>
            </a:r>
            <a:endParaRPr lang="en-US" altLang="zh-CN" sz="1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箭头: V 形 14"/>
          <p:cNvSpPr/>
          <p:nvPr>
            <p:custDataLst>
              <p:tags r:id="rId24"/>
            </p:custDataLst>
          </p:nvPr>
        </p:nvSpPr>
        <p:spPr>
          <a:xfrm>
            <a:off x="3130550" y="3950653"/>
            <a:ext cx="1026795" cy="4984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accent1">
                  <a:lumMod val="20000"/>
                  <a:lumOff val="80000"/>
                  <a:alpha val="10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 fontAlgn="auto"/>
            <a:r>
              <a:rPr lang="en-US" altLang="zh-CN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03</a:t>
            </a:r>
            <a:endParaRPr lang="en-US" altLang="zh-CN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箭头: V 形 15"/>
          <p:cNvSpPr/>
          <p:nvPr>
            <p:custDataLst>
              <p:tags r:id="rId25"/>
            </p:custDataLst>
          </p:nvPr>
        </p:nvSpPr>
        <p:spPr>
          <a:xfrm>
            <a:off x="4124960" y="3950653"/>
            <a:ext cx="1026795" cy="4984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accent2">
                  <a:lumMod val="20000"/>
                  <a:lumOff val="80000"/>
                  <a:alpha val="10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 fontAlgn="auto"/>
            <a:r>
              <a:rPr lang="en-US" altLang="zh-CN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04</a:t>
            </a:r>
            <a:endParaRPr lang="en-US" altLang="zh-CN" sz="1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箭头: V 形 18"/>
          <p:cNvSpPr/>
          <p:nvPr>
            <p:custDataLst>
              <p:tags r:id="rId26"/>
            </p:custDataLst>
          </p:nvPr>
        </p:nvSpPr>
        <p:spPr>
          <a:xfrm>
            <a:off x="5119370" y="3950653"/>
            <a:ext cx="1026795" cy="4984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accent1">
                  <a:lumMod val="20000"/>
                  <a:lumOff val="80000"/>
                  <a:alpha val="10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 fontAlgn="auto"/>
            <a:r>
              <a:rPr lang="en-US" altLang="zh-CN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05</a:t>
            </a:r>
            <a:endParaRPr lang="en-US" altLang="zh-CN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箭头: V 形 19"/>
          <p:cNvSpPr/>
          <p:nvPr>
            <p:custDataLst>
              <p:tags r:id="rId27"/>
            </p:custDataLst>
          </p:nvPr>
        </p:nvSpPr>
        <p:spPr>
          <a:xfrm>
            <a:off x="6114415" y="3950653"/>
            <a:ext cx="1026795" cy="4984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accent2">
                  <a:lumMod val="20000"/>
                  <a:lumOff val="80000"/>
                  <a:alpha val="10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 fontAlgn="auto"/>
            <a:r>
              <a:rPr lang="en-US" altLang="zh-CN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06</a:t>
            </a:r>
            <a:endParaRPr lang="en-US" altLang="zh-CN" sz="1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箭头: V 形 20"/>
          <p:cNvSpPr/>
          <p:nvPr>
            <p:custDataLst>
              <p:tags r:id="rId28"/>
            </p:custDataLst>
          </p:nvPr>
        </p:nvSpPr>
        <p:spPr>
          <a:xfrm>
            <a:off x="7108190" y="3950653"/>
            <a:ext cx="1026795" cy="4984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accent1">
                  <a:lumMod val="20000"/>
                  <a:lumOff val="80000"/>
                  <a:alpha val="10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 fontAlgn="auto"/>
            <a:r>
              <a:rPr lang="en-US" altLang="zh-CN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07</a:t>
            </a:r>
            <a:endParaRPr lang="en-US" altLang="zh-CN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箭头: V 形 20"/>
          <p:cNvSpPr/>
          <p:nvPr>
            <p:custDataLst>
              <p:tags r:id="rId29"/>
            </p:custDataLst>
          </p:nvPr>
        </p:nvSpPr>
        <p:spPr>
          <a:xfrm>
            <a:off x="8075295" y="3952558"/>
            <a:ext cx="1026795" cy="4984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accent2">
                  <a:lumMod val="20000"/>
                  <a:lumOff val="80000"/>
                  <a:alpha val="10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 fontAlgn="auto"/>
            <a:r>
              <a:rPr lang="en-US" altLang="zh-CN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08</a:t>
            </a:r>
            <a:endParaRPr lang="en-US" altLang="zh-CN" sz="1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箭头: V 形 20"/>
          <p:cNvSpPr/>
          <p:nvPr>
            <p:custDataLst>
              <p:tags r:id="rId30"/>
            </p:custDataLst>
          </p:nvPr>
        </p:nvSpPr>
        <p:spPr>
          <a:xfrm>
            <a:off x="10090150" y="3950653"/>
            <a:ext cx="1026795" cy="498475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accent2">
                  <a:lumMod val="20000"/>
                  <a:lumOff val="80000"/>
                  <a:alpha val="10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 fontAlgn="auto"/>
            <a:r>
              <a:rPr lang="en-US" altLang="zh-CN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10</a:t>
            </a:r>
            <a:endParaRPr lang="en-US" altLang="zh-CN" sz="1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箭头: V 形 20"/>
          <p:cNvSpPr/>
          <p:nvPr>
            <p:custDataLst>
              <p:tags r:id="rId31"/>
            </p:custDataLst>
          </p:nvPr>
        </p:nvSpPr>
        <p:spPr>
          <a:xfrm>
            <a:off x="9091295" y="3944938"/>
            <a:ext cx="1056005" cy="51308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accent1">
                  <a:lumMod val="20000"/>
                  <a:lumOff val="80000"/>
                  <a:alpha val="10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p>
            <a:pPr algn="ctr" fontAlgn="auto"/>
            <a:r>
              <a:rPr lang="en-US" altLang="zh-CN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09</a:t>
            </a:r>
            <a:endParaRPr lang="en-US" altLang="zh-CN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itle 6"/>
          <p:cNvSpPr txBox="1"/>
          <p:nvPr>
            <p:custDataLst>
              <p:tags r:id="rId32"/>
            </p:custDataLst>
          </p:nvPr>
        </p:nvSpPr>
        <p:spPr>
          <a:xfrm>
            <a:off x="1199515" y="465455"/>
            <a:ext cx="2090420" cy="4413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59">
                <a:ln w="3175">
                  <a:noFill/>
                  <a:prstDash val="dash"/>
                </a:ln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主动公开方面</a:t>
            </a:r>
            <a:endParaRPr lang="zh-CN" altLang="en-US" sz="2400" b="1" spc="159">
              <a:ln w="3175">
                <a:noFill/>
                <a:prstDash val="dash"/>
              </a:ln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7955" y="465455"/>
            <a:ext cx="12044680" cy="492760"/>
            <a:chOff x="233" y="733"/>
            <a:chExt cx="18968" cy="776"/>
          </a:xfrm>
        </p:grpSpPr>
        <p:grpSp>
          <p:nvGrpSpPr>
            <p:cNvPr id="9" name="组合 8"/>
            <p:cNvGrpSpPr/>
            <p:nvPr>
              <p:custDataLst>
                <p:tags r:id="rId33"/>
              </p:custDataLst>
            </p:nvPr>
          </p:nvGrpSpPr>
          <p:grpSpPr>
            <a:xfrm>
              <a:off x="233" y="733"/>
              <a:ext cx="18968" cy="776"/>
              <a:chOff x="-1009" y="733"/>
              <a:chExt cx="19203" cy="358"/>
            </a:xfrm>
          </p:grpSpPr>
          <p:sp>
            <p:nvSpPr>
              <p:cNvPr id="13" name="矩形 12"/>
              <p:cNvSpPr/>
              <p:nvPr>
                <p:custDataLst>
                  <p:tags r:id="rId34"/>
                </p:custDataLst>
              </p:nvPr>
            </p:nvSpPr>
            <p:spPr>
              <a:xfrm>
                <a:off x="11323" y="733"/>
                <a:ext cx="6871" cy="3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" name="矩形 6"/>
              <p:cNvSpPr/>
              <p:nvPr>
                <p:custDataLst>
                  <p:tags r:id="rId35"/>
                </p:custDataLst>
              </p:nvPr>
            </p:nvSpPr>
            <p:spPr>
              <a:xfrm>
                <a:off x="-1009" y="733"/>
                <a:ext cx="320" cy="35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" name="矩形 7"/>
              <p:cNvSpPr/>
              <p:nvPr>
                <p:custDataLst>
                  <p:tags r:id="rId36"/>
                </p:custDataLst>
              </p:nvPr>
            </p:nvSpPr>
            <p:spPr>
              <a:xfrm>
                <a:off x="-571" y="733"/>
                <a:ext cx="320" cy="35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" name="矩形 19"/>
              <p:cNvSpPr/>
              <p:nvPr>
                <p:custDataLst>
                  <p:tags r:id="rId37"/>
                </p:custDataLst>
              </p:nvPr>
            </p:nvSpPr>
            <p:spPr>
              <a:xfrm>
                <a:off x="-118" y="733"/>
                <a:ext cx="707" cy="3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2" name="Title 6"/>
            <p:cNvSpPr txBox="1"/>
            <p:nvPr>
              <p:custDataLst>
                <p:tags r:id="rId38"/>
              </p:custDataLst>
            </p:nvPr>
          </p:nvSpPr>
          <p:spPr>
            <a:xfrm>
              <a:off x="1889" y="733"/>
              <a:ext cx="426" cy="695"/>
            </a:xfrm>
            <a:prstGeom prst="rect">
              <a:avLst/>
            </a:prstGeom>
            <a:noFill/>
            <a:ln w="3175">
              <a:noFill/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  <p:txBody>
            <a:bodyPr wrap="none" lIns="72000" tIns="36195" rIns="72000" bIns="36195" anchor="t" anchorCtr="0">
              <a:spAutoFit/>
            </a:bodyPr>
            <a:lstStyle>
              <a:lvl1pPr algn="l" defTabSz="91376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745" b="0" kern="1200" cap="none" spc="-49" baseline="0" dirty="0" smtClean="0">
                  <a:ln w="3175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n-ea"/>
                  <a:cs typeface="Segoe UI" panose="020B0502040204020203" pitchFamily="34" charset="0"/>
                </a:defRPr>
              </a:lvl1pPr>
            </a:lstStyle>
            <a:p>
              <a:pPr marL="0" lvl="0"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SzPct val="100000"/>
                <a:buNone/>
              </a:pPr>
              <a:endParaRPr lang="zh-CN" altLang="en-US" sz="2400" b="1" spc="159">
                <a:ln w="3175">
                  <a:noFill/>
                  <a:prstDash val="dash"/>
                </a:ln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  <p:custDataLst>
      <p:tags r:id="rId3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Title 6"/>
          <p:cNvSpPr txBox="1"/>
          <p:nvPr>
            <p:custDataLst>
              <p:tags r:id="rId2"/>
            </p:custDataLst>
          </p:nvPr>
        </p:nvSpPr>
        <p:spPr>
          <a:xfrm>
            <a:off x="1199515" y="465455"/>
            <a:ext cx="1765935" cy="4413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59">
                <a:ln w="3175">
                  <a:noFill/>
                  <a:prstDash val="dash"/>
                </a:ln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依申请公开</a:t>
            </a:r>
            <a:endParaRPr lang="zh-CN" altLang="en-US" sz="2400" b="1" spc="159">
              <a:ln w="3175">
                <a:noFill/>
                <a:prstDash val="dash"/>
              </a:ln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7955" y="465455"/>
            <a:ext cx="12044680" cy="492760"/>
            <a:chOff x="233" y="733"/>
            <a:chExt cx="18968" cy="776"/>
          </a:xfrm>
        </p:grpSpPr>
        <p:grpSp>
          <p:nvGrpSpPr>
            <p:cNvPr id="9" name="组合 8"/>
            <p:cNvGrpSpPr/>
            <p:nvPr>
              <p:custDataLst>
                <p:tags r:id="rId3"/>
              </p:custDataLst>
            </p:nvPr>
          </p:nvGrpSpPr>
          <p:grpSpPr>
            <a:xfrm>
              <a:off x="233" y="733"/>
              <a:ext cx="18968" cy="776"/>
              <a:chOff x="-1009" y="733"/>
              <a:chExt cx="19203" cy="358"/>
            </a:xfrm>
          </p:grpSpPr>
          <p:sp>
            <p:nvSpPr>
              <p:cNvPr id="13" name="矩形 12"/>
              <p:cNvSpPr/>
              <p:nvPr>
                <p:custDataLst>
                  <p:tags r:id="rId4"/>
                </p:custDataLst>
              </p:nvPr>
            </p:nvSpPr>
            <p:spPr>
              <a:xfrm>
                <a:off x="11323" y="733"/>
                <a:ext cx="6871" cy="3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" name="矩形 6"/>
              <p:cNvSpPr/>
              <p:nvPr>
                <p:custDataLst>
                  <p:tags r:id="rId5"/>
                </p:custDataLst>
              </p:nvPr>
            </p:nvSpPr>
            <p:spPr>
              <a:xfrm>
                <a:off x="-1009" y="733"/>
                <a:ext cx="320" cy="35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" name="矩形 7"/>
              <p:cNvSpPr/>
              <p:nvPr>
                <p:custDataLst>
                  <p:tags r:id="rId6"/>
                </p:custDataLst>
              </p:nvPr>
            </p:nvSpPr>
            <p:spPr>
              <a:xfrm>
                <a:off x="-571" y="733"/>
                <a:ext cx="320" cy="35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" name="矩形 19"/>
              <p:cNvSpPr/>
              <p:nvPr>
                <p:custDataLst>
                  <p:tags r:id="rId7"/>
                </p:custDataLst>
              </p:nvPr>
            </p:nvSpPr>
            <p:spPr>
              <a:xfrm>
                <a:off x="-118" y="733"/>
                <a:ext cx="707" cy="3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2" name="Title 6"/>
            <p:cNvSpPr txBox="1"/>
            <p:nvPr>
              <p:custDataLst>
                <p:tags r:id="rId8"/>
              </p:custDataLst>
            </p:nvPr>
          </p:nvSpPr>
          <p:spPr>
            <a:xfrm>
              <a:off x="1889" y="733"/>
              <a:ext cx="426" cy="695"/>
            </a:xfrm>
            <a:prstGeom prst="rect">
              <a:avLst/>
            </a:prstGeom>
            <a:noFill/>
            <a:ln w="3175">
              <a:noFill/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  <p:txBody>
            <a:bodyPr wrap="none" lIns="72000" tIns="36195" rIns="72000" bIns="36195" anchor="t" anchorCtr="0">
              <a:spAutoFit/>
            </a:bodyPr>
            <a:lstStyle>
              <a:lvl1pPr algn="l" defTabSz="91376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745" b="0" kern="1200" cap="none" spc="-49" baseline="0" dirty="0" smtClean="0">
                  <a:ln w="3175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n-ea"/>
                  <a:cs typeface="Segoe UI" panose="020B0502040204020203" pitchFamily="34" charset="0"/>
                </a:defRPr>
              </a:lvl1pPr>
            </a:lstStyle>
            <a:p>
              <a:pPr marL="0" lvl="0"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SzPct val="100000"/>
                <a:buNone/>
              </a:pPr>
              <a:endParaRPr lang="zh-CN" altLang="en-US" sz="2400" b="1" spc="159">
                <a:ln w="3175">
                  <a:noFill/>
                  <a:prstDash val="dash"/>
                </a:ln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aphicFrame>
        <p:nvGraphicFramePr>
          <p:cNvPr id="3" name="图表 2" descr="7b0a202020202263686172745265734964223a20223230343736383936220a7d0a"/>
          <p:cNvGraphicFramePr/>
          <p:nvPr/>
        </p:nvGraphicFramePr>
        <p:xfrm>
          <a:off x="1913890" y="1382395"/>
          <a:ext cx="7985125" cy="5134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  <p:custDataLst>
      <p:tags r:id="rId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Title 6"/>
          <p:cNvSpPr txBox="1"/>
          <p:nvPr>
            <p:custDataLst>
              <p:tags r:id="rId1"/>
            </p:custDataLst>
          </p:nvPr>
        </p:nvSpPr>
        <p:spPr>
          <a:xfrm>
            <a:off x="1199515" y="465455"/>
            <a:ext cx="3388360" cy="4413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59">
                <a:ln w="3175">
                  <a:noFill/>
                  <a:prstDash val="dash"/>
                </a:ln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主动公开政府信息情况</a:t>
            </a:r>
            <a:endParaRPr lang="zh-CN" altLang="en-US" sz="2400" b="1" spc="159">
              <a:ln w="3175">
                <a:noFill/>
                <a:prstDash val="dash"/>
              </a:ln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7955" y="465455"/>
            <a:ext cx="12044680" cy="492760"/>
            <a:chOff x="233" y="733"/>
            <a:chExt cx="18968" cy="776"/>
          </a:xfrm>
        </p:grpSpPr>
        <p:grpSp>
          <p:nvGrpSpPr>
            <p:cNvPr id="9" name="组合 8"/>
            <p:cNvGrpSpPr/>
            <p:nvPr>
              <p:custDataLst>
                <p:tags r:id="rId2"/>
              </p:custDataLst>
            </p:nvPr>
          </p:nvGrpSpPr>
          <p:grpSpPr>
            <a:xfrm>
              <a:off x="233" y="733"/>
              <a:ext cx="18968" cy="776"/>
              <a:chOff x="-1009" y="733"/>
              <a:chExt cx="19203" cy="358"/>
            </a:xfrm>
          </p:grpSpPr>
          <p:sp>
            <p:nvSpPr>
              <p:cNvPr id="13" name="矩形 12"/>
              <p:cNvSpPr/>
              <p:nvPr>
                <p:custDataLst>
                  <p:tags r:id="rId3"/>
                </p:custDataLst>
              </p:nvPr>
            </p:nvSpPr>
            <p:spPr>
              <a:xfrm>
                <a:off x="11323" y="733"/>
                <a:ext cx="6871" cy="3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" name="矩形 6"/>
              <p:cNvSpPr/>
              <p:nvPr>
                <p:custDataLst>
                  <p:tags r:id="rId4"/>
                </p:custDataLst>
              </p:nvPr>
            </p:nvSpPr>
            <p:spPr>
              <a:xfrm>
                <a:off x="-1009" y="733"/>
                <a:ext cx="320" cy="35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" name="矩形 7"/>
              <p:cNvSpPr/>
              <p:nvPr>
                <p:custDataLst>
                  <p:tags r:id="rId5"/>
                </p:custDataLst>
              </p:nvPr>
            </p:nvSpPr>
            <p:spPr>
              <a:xfrm>
                <a:off x="-571" y="733"/>
                <a:ext cx="320" cy="35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" name="矩形 19"/>
              <p:cNvSpPr/>
              <p:nvPr>
                <p:custDataLst>
                  <p:tags r:id="rId6"/>
                </p:custDataLst>
              </p:nvPr>
            </p:nvSpPr>
            <p:spPr>
              <a:xfrm>
                <a:off x="-118" y="733"/>
                <a:ext cx="707" cy="3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2" name="Title 6"/>
            <p:cNvSpPr txBox="1"/>
            <p:nvPr>
              <p:custDataLst>
                <p:tags r:id="rId7"/>
              </p:custDataLst>
            </p:nvPr>
          </p:nvSpPr>
          <p:spPr>
            <a:xfrm>
              <a:off x="1889" y="733"/>
              <a:ext cx="426" cy="695"/>
            </a:xfrm>
            <a:prstGeom prst="rect">
              <a:avLst/>
            </a:prstGeom>
            <a:noFill/>
            <a:ln w="3175">
              <a:noFill/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  <p:txBody>
            <a:bodyPr wrap="none" lIns="72000" tIns="36195" rIns="72000" bIns="36195" anchor="t" anchorCtr="0">
              <a:spAutoFit/>
            </a:bodyPr>
            <a:lstStyle>
              <a:lvl1pPr algn="l" defTabSz="91376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745" b="0" kern="1200" cap="none" spc="-49" baseline="0" dirty="0" smtClean="0">
                  <a:ln w="3175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n-ea"/>
                  <a:cs typeface="Segoe UI" panose="020B0502040204020203" pitchFamily="34" charset="0"/>
                </a:defRPr>
              </a:lvl1pPr>
            </a:lstStyle>
            <a:p>
              <a:pPr marL="0" lvl="0"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SzPct val="100000"/>
                <a:buNone/>
              </a:pPr>
              <a:endParaRPr lang="zh-CN" altLang="en-US" sz="2400" b="1" spc="159">
                <a:ln w="3175">
                  <a:noFill/>
                  <a:prstDash val="dash"/>
                </a:ln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aphicFrame>
        <p:nvGraphicFramePr>
          <p:cNvPr id="2" name="表格 1"/>
          <p:cNvGraphicFramePr/>
          <p:nvPr>
            <p:custDataLst>
              <p:tags r:id="rId8"/>
            </p:custDataLst>
          </p:nvPr>
        </p:nvGraphicFramePr>
        <p:xfrm>
          <a:off x="1548130" y="1339850"/>
          <a:ext cx="8872220" cy="4898390"/>
        </p:xfrm>
        <a:graphic>
          <a:graphicData uri="http://schemas.openxmlformats.org/drawingml/2006/table">
            <a:tbl>
              <a:tblPr/>
              <a:tblGrid>
                <a:gridCol w="2218055"/>
                <a:gridCol w="2218055"/>
                <a:gridCol w="2218055"/>
                <a:gridCol w="2218055"/>
              </a:tblGrid>
              <a:tr h="349885">
                <a:tc gridSpan="4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第二十条第（一）项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988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信息内容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本年</a:t>
                      </a:r>
                      <a:r>
                        <a:rPr lang="zh-CN" sz="1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制发件数</a:t>
                      </a:r>
                      <a:endParaRPr lang="zh-CN" sz="10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本年废止件数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现行有效件</a:t>
                      </a:r>
                      <a:r>
                        <a:rPr lang="zh-CN" sz="1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</a:t>
                      </a:r>
                      <a:endParaRPr lang="zh-CN" sz="10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885"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规章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　</a:t>
                      </a: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885"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行政规范性文件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　</a:t>
                      </a: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885">
                <a:tc gridSpan="4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第二十条第（五）项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988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信息内容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本年处理决定数量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9885"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行政许可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9885">
                <a:tc gridSpan="4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第二十条第（六）项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988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信息内容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本年处理决定数量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9885"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行政处罚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solidFill>
                            <a:srgbClr val="FF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</a:t>
                      </a:r>
                      <a:endParaRPr lang="en-US" altLang="zh-CN" sz="1100">
                        <a:solidFill>
                          <a:srgbClr val="FF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9885"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行政强制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9885">
                <a:tc gridSpan="4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第二十条第（八）项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988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信息内容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本年收费金额（单位：万元）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9885"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行政事业性收费</a:t>
                      </a:r>
                      <a:endParaRPr lang="zh-CN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644.57</a:t>
                      </a:r>
                      <a:endParaRPr lang="en-US" altLang="zh-CN" sz="12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09600" y="2284730"/>
          <a:ext cx="10972800" cy="2846070"/>
        </p:xfrm>
        <a:graphic>
          <a:graphicData uri="http://schemas.openxmlformats.org/drawingml/2006/table">
            <a:tbl>
              <a:tblPr/>
              <a:tblGrid>
                <a:gridCol w="782320"/>
                <a:gridCol w="828040"/>
                <a:gridCol w="828040"/>
                <a:gridCol w="828040"/>
                <a:gridCol w="447040"/>
                <a:gridCol w="782320"/>
                <a:gridCol w="782320"/>
                <a:gridCol w="782320"/>
                <a:gridCol w="782320"/>
                <a:gridCol w="782320"/>
                <a:gridCol w="683260"/>
                <a:gridCol w="683260"/>
                <a:gridCol w="683260"/>
                <a:gridCol w="683260"/>
                <a:gridCol w="614680"/>
              </a:tblGrid>
              <a:tr h="645795">
                <a:tc gridSpan="5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b="1" spc="120">
                          <a:solidFill>
                            <a:srgbClr val="E3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行政复议</a:t>
                      </a:r>
                      <a:endParaRPr lang="zh-CN" sz="1200" b="1" spc="120">
                        <a:solidFill>
                          <a:srgbClr val="E3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gridSpan="10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b="1" spc="120">
                          <a:solidFill>
                            <a:srgbClr val="E3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行政诉讼</a:t>
                      </a:r>
                      <a:endParaRPr lang="zh-CN" sz="1200" b="1" spc="120">
                        <a:solidFill>
                          <a:srgbClr val="E3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</a:tr>
              <a:tr h="645160">
                <a:tc rowSpan="2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b="1" spc="120">
                          <a:solidFill>
                            <a:srgbClr val="E3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结果维持</a:t>
                      </a:r>
                      <a:endParaRPr lang="zh-CN" sz="1200" b="1" spc="120">
                        <a:solidFill>
                          <a:srgbClr val="E3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b="1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结果</a:t>
                      </a:r>
                      <a:br>
                        <a:rPr lang="zh-CN" altLang="en-US" sz="1200" b="1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1200" b="1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纠正</a:t>
                      </a:r>
                      <a:endParaRPr lang="zh-CN" sz="1200" b="1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b="1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</a:t>
                      </a:r>
                      <a:br>
                        <a:rPr lang="zh-CN" altLang="en-US" sz="1200" b="1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1200" b="1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结果</a:t>
                      </a:r>
                      <a:endParaRPr lang="zh-CN" sz="1200" b="1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b="1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尚未</a:t>
                      </a:r>
                      <a:br>
                        <a:rPr lang="zh-CN" altLang="en-US" sz="1200" b="1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1200" b="1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审结</a:t>
                      </a:r>
                      <a:endParaRPr lang="zh-CN" sz="1200" b="1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b="1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总计</a:t>
                      </a:r>
                      <a:endParaRPr lang="zh-CN" sz="1200" b="1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b="1" spc="120">
                          <a:solidFill>
                            <a:srgbClr val="E3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未经复议直接起诉</a:t>
                      </a:r>
                      <a:endParaRPr lang="zh-CN" sz="1200" b="1" spc="120">
                        <a:solidFill>
                          <a:srgbClr val="E3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gridSpan="5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b="1" spc="120">
                          <a:solidFill>
                            <a:srgbClr val="E3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复议后起诉</a:t>
                      </a:r>
                      <a:endParaRPr lang="zh-CN" sz="1200" b="1" spc="120">
                        <a:solidFill>
                          <a:srgbClr val="E3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hMerge="1">
                  <a:tcPr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</a:tr>
              <a:tr h="996315">
                <a:tc vMerge="1">
                  <a:tcPr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vMerge="1">
                  <a:tcPr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vMerge="1">
                  <a:tcPr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vMerge="1">
                  <a:tcPr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 vMerge="1">
                  <a:tcPr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B w="9525">
                      <a:solidFill>
                        <a:srgbClr val="E34D4D"/>
                      </a:solidFill>
                      <a:prstDash val="dash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结果</a:t>
                      </a:r>
                      <a:b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维持</a:t>
                      </a:r>
                      <a:endParaRPr 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结果</a:t>
                      </a:r>
                      <a:b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纠正</a:t>
                      </a:r>
                      <a:endParaRPr 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</a:t>
                      </a:r>
                      <a:b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结果</a:t>
                      </a:r>
                      <a:endParaRPr 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尚未</a:t>
                      </a:r>
                      <a:b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审结</a:t>
                      </a:r>
                      <a:endParaRPr 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总计</a:t>
                      </a:r>
                      <a:endParaRPr 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结果</a:t>
                      </a:r>
                      <a:b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维持</a:t>
                      </a:r>
                      <a:endParaRPr 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结果</a:t>
                      </a:r>
                      <a:b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纠正</a:t>
                      </a:r>
                      <a:endParaRPr 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</a:t>
                      </a:r>
                      <a:b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结果</a:t>
                      </a:r>
                      <a:endParaRPr 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尚未</a:t>
                      </a:r>
                      <a:b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审结</a:t>
                      </a:r>
                      <a:endParaRPr 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总计</a:t>
                      </a:r>
                      <a:endParaRPr 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</a:tr>
              <a:tr h="55880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E34D4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000" b="0" spc="60">
                        <a:solidFill>
                          <a:srgbClr val="E34D4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anchor="ctr" anchorCtr="0">
                    <a:lnL w="9525">
                      <a:solidFill>
                        <a:srgbClr val="E34D4D"/>
                      </a:solidFill>
                      <a:prstDash val="dash"/>
                    </a:lnL>
                    <a:lnR w="9525">
                      <a:solidFill>
                        <a:srgbClr val="E34D4D"/>
                      </a:solidFill>
                      <a:prstDash val="dash"/>
                    </a:lnR>
                    <a:lnT w="9525">
                      <a:solidFill>
                        <a:srgbClr val="E34D4D"/>
                      </a:solidFill>
                      <a:prstDash val="dash"/>
                    </a:lnT>
                    <a:lnB w="9525">
                      <a:solidFill>
                        <a:srgbClr val="E34D4D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" name="Title 6"/>
          <p:cNvSpPr txBox="1"/>
          <p:nvPr>
            <p:custDataLst>
              <p:tags r:id="rId2"/>
            </p:custDataLst>
          </p:nvPr>
        </p:nvSpPr>
        <p:spPr>
          <a:xfrm>
            <a:off x="1199515" y="465455"/>
            <a:ext cx="5659755" cy="4413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59">
                <a:ln w="3175">
                  <a:noFill/>
                  <a:prstDash val="dash"/>
                </a:ln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政府信息公开行政复议、行政诉讼情况</a:t>
            </a:r>
            <a:endParaRPr lang="zh-CN" altLang="en-US" sz="2400" b="1" spc="159">
              <a:ln w="3175">
                <a:noFill/>
                <a:prstDash val="dash"/>
              </a:ln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7955" y="465455"/>
            <a:ext cx="12044680" cy="492760"/>
            <a:chOff x="233" y="733"/>
            <a:chExt cx="18968" cy="776"/>
          </a:xfrm>
        </p:grpSpPr>
        <p:grpSp>
          <p:nvGrpSpPr>
            <p:cNvPr id="9" name="组合 8"/>
            <p:cNvGrpSpPr/>
            <p:nvPr>
              <p:custDataLst>
                <p:tags r:id="rId3"/>
              </p:custDataLst>
            </p:nvPr>
          </p:nvGrpSpPr>
          <p:grpSpPr>
            <a:xfrm>
              <a:off x="233" y="733"/>
              <a:ext cx="18968" cy="776"/>
              <a:chOff x="-1009" y="733"/>
              <a:chExt cx="19203" cy="358"/>
            </a:xfrm>
          </p:grpSpPr>
          <p:sp>
            <p:nvSpPr>
              <p:cNvPr id="13" name="矩形 12"/>
              <p:cNvSpPr/>
              <p:nvPr>
                <p:custDataLst>
                  <p:tags r:id="rId4"/>
                </p:custDataLst>
              </p:nvPr>
            </p:nvSpPr>
            <p:spPr>
              <a:xfrm>
                <a:off x="11323" y="733"/>
                <a:ext cx="6871" cy="3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" name="矩形 6"/>
              <p:cNvSpPr/>
              <p:nvPr>
                <p:custDataLst>
                  <p:tags r:id="rId5"/>
                </p:custDataLst>
              </p:nvPr>
            </p:nvSpPr>
            <p:spPr>
              <a:xfrm>
                <a:off x="-1009" y="733"/>
                <a:ext cx="320" cy="35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" name="矩形 7"/>
              <p:cNvSpPr/>
              <p:nvPr>
                <p:custDataLst>
                  <p:tags r:id="rId6"/>
                </p:custDataLst>
              </p:nvPr>
            </p:nvSpPr>
            <p:spPr>
              <a:xfrm>
                <a:off x="-571" y="733"/>
                <a:ext cx="320" cy="35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" name="矩形 19"/>
              <p:cNvSpPr/>
              <p:nvPr>
                <p:custDataLst>
                  <p:tags r:id="rId7"/>
                </p:custDataLst>
              </p:nvPr>
            </p:nvSpPr>
            <p:spPr>
              <a:xfrm>
                <a:off x="-118" y="733"/>
                <a:ext cx="707" cy="3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2" name="Title 6"/>
            <p:cNvSpPr txBox="1"/>
            <p:nvPr>
              <p:custDataLst>
                <p:tags r:id="rId8"/>
              </p:custDataLst>
            </p:nvPr>
          </p:nvSpPr>
          <p:spPr>
            <a:xfrm>
              <a:off x="1889" y="733"/>
              <a:ext cx="426" cy="695"/>
            </a:xfrm>
            <a:prstGeom prst="rect">
              <a:avLst/>
            </a:prstGeom>
            <a:noFill/>
            <a:ln w="3175">
              <a:noFill/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  <p:txBody>
            <a:bodyPr wrap="none" lIns="72000" tIns="36195" rIns="72000" bIns="36195" anchor="t" anchorCtr="0">
              <a:spAutoFit/>
            </a:bodyPr>
            <a:lstStyle>
              <a:lvl1pPr algn="l" defTabSz="91376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745" b="0" kern="1200" cap="none" spc="-49" baseline="0" dirty="0" smtClean="0">
                  <a:ln w="3175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n-ea"/>
                  <a:cs typeface="Segoe UI" panose="020B0502040204020203" pitchFamily="34" charset="0"/>
                </a:defRPr>
              </a:lvl1pPr>
            </a:lstStyle>
            <a:p>
              <a:pPr marL="0" lvl="0"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SzPct val="100000"/>
                <a:buNone/>
              </a:pPr>
              <a:endParaRPr lang="zh-CN" altLang="en-US" sz="2400" b="1" spc="159">
                <a:ln w="3175">
                  <a:noFill/>
                  <a:prstDash val="dash"/>
                </a:ln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椭圆 9"/>
          <p:cNvSpPr/>
          <p:nvPr>
            <p:custDataLst>
              <p:tags r:id="rId1"/>
            </p:custDataLst>
          </p:nvPr>
        </p:nvSpPr>
        <p:spPr>
          <a:xfrm>
            <a:off x="7751659" y="1778751"/>
            <a:ext cx="3831823" cy="3831823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>
            <a:outerShdw blurRad="330200" dist="127000" algn="ctr" rotWithShape="0">
              <a:schemeClr val="accent1">
                <a:lumMod val="75000"/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/>
            <a:endParaRPr lang="zh-CN" altLang="en-US" sz="1800"/>
          </a:p>
        </p:txBody>
      </p:sp>
      <p:sp>
        <p:nvSpPr>
          <p:cNvPr id="11" name="椭圆 10"/>
          <p:cNvSpPr/>
          <p:nvPr>
            <p:custDataLst>
              <p:tags r:id="rId2"/>
            </p:custDataLst>
          </p:nvPr>
        </p:nvSpPr>
        <p:spPr>
          <a:xfrm>
            <a:off x="9003684" y="1248508"/>
            <a:ext cx="1327774" cy="1327774"/>
          </a:xfrm>
          <a:prstGeom prst="ellipse">
            <a:avLst/>
          </a:prstGeom>
          <a:solidFill>
            <a:schemeClr val="bg1"/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/>
            <a:endParaRPr lang="zh-CN" altLang="en-US" sz="1800"/>
          </a:p>
        </p:txBody>
      </p:sp>
      <p:sp>
        <p:nvSpPr>
          <p:cNvPr id="12" name="椭圆 11"/>
          <p:cNvSpPr/>
          <p:nvPr>
            <p:custDataLst>
              <p:tags r:id="rId3"/>
            </p:custDataLst>
          </p:nvPr>
        </p:nvSpPr>
        <p:spPr>
          <a:xfrm>
            <a:off x="9142196" y="1388102"/>
            <a:ext cx="1049666" cy="1049666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defTabSz="914400" fontAlgn="auto"/>
            <a:r>
              <a:rPr lang="en-US" altLang="zh-CN" sz="2400" b="1">
                <a:solidFill>
                  <a:schemeClr val="lt1"/>
                </a:solidFill>
              </a:rPr>
              <a:t>3</a:t>
            </a:r>
            <a:endParaRPr lang="en-US" altLang="zh-CN" sz="2400" b="1">
              <a:solidFill>
                <a:schemeClr val="lt1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8281903" y="2812186"/>
            <a:ext cx="2770253" cy="179092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00" b="1" spc="200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三是创新形式，提升多元化体验。</a:t>
            </a:r>
            <a:endParaRPr lang="zh-CN" altLang="en-US" sz="2800" b="1" spc="200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4" name="椭圆 103"/>
          <p:cNvSpPr/>
          <p:nvPr>
            <p:custDataLst>
              <p:tags r:id="rId5"/>
            </p:custDataLst>
          </p:nvPr>
        </p:nvSpPr>
        <p:spPr>
          <a:xfrm>
            <a:off x="4161151" y="1778751"/>
            <a:ext cx="3831823" cy="3831823"/>
          </a:xfrm>
          <a:prstGeom prst="ellipse">
            <a:avLst/>
          </a:prstGeom>
          <a:solidFill>
            <a:schemeClr val="bg1"/>
          </a:solidFill>
          <a:ln w="12700" cap="rnd">
            <a:noFill/>
            <a:prstDash val="solid"/>
            <a:round/>
          </a:ln>
          <a:effectLst>
            <a:outerShdw blurRad="330200" dist="127000" algn="ctr" rotWithShape="0">
              <a:schemeClr val="accent1">
                <a:lumMod val="75000"/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/>
            <a:endParaRPr lang="zh-CN" altLang="en-US" sz="1800"/>
          </a:p>
        </p:txBody>
      </p:sp>
      <p:sp>
        <p:nvSpPr>
          <p:cNvPr id="106" name="椭圆 105"/>
          <p:cNvSpPr/>
          <p:nvPr>
            <p:custDataLst>
              <p:tags r:id="rId6"/>
            </p:custDataLst>
          </p:nvPr>
        </p:nvSpPr>
        <p:spPr>
          <a:xfrm>
            <a:off x="5413176" y="1248508"/>
            <a:ext cx="1327774" cy="1327774"/>
          </a:xfrm>
          <a:prstGeom prst="ellipse">
            <a:avLst/>
          </a:prstGeom>
          <a:solidFill>
            <a:schemeClr val="bg1"/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/>
            <a:endParaRPr lang="zh-CN" altLang="en-US" sz="1800"/>
          </a:p>
        </p:txBody>
      </p:sp>
      <p:sp>
        <p:nvSpPr>
          <p:cNvPr id="107" name="椭圆 106"/>
          <p:cNvSpPr/>
          <p:nvPr>
            <p:custDataLst>
              <p:tags r:id="rId7"/>
            </p:custDataLst>
          </p:nvPr>
        </p:nvSpPr>
        <p:spPr>
          <a:xfrm>
            <a:off x="5552771" y="1388102"/>
            <a:ext cx="1048584" cy="1048584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defTabSz="914400" fontAlgn="auto"/>
            <a:r>
              <a:rPr lang="en-US" altLang="zh-CN" sz="2400" b="1">
                <a:solidFill>
                  <a:schemeClr val="lt1"/>
                </a:solidFill>
              </a:rPr>
              <a:t>2</a:t>
            </a:r>
            <a:endParaRPr lang="en-US" altLang="zh-CN" sz="2400" b="1">
              <a:solidFill>
                <a:schemeClr val="lt1"/>
              </a:solidFill>
            </a:endParaRPr>
          </a:p>
        </p:txBody>
      </p:sp>
      <p:sp>
        <p:nvSpPr>
          <p:cNvPr id="62" name="椭圆 61"/>
          <p:cNvSpPr/>
          <p:nvPr>
            <p:custDataLst>
              <p:tags r:id="rId8"/>
            </p:custDataLst>
          </p:nvPr>
        </p:nvSpPr>
        <p:spPr>
          <a:xfrm>
            <a:off x="609600" y="1778751"/>
            <a:ext cx="3831823" cy="3831823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>
            <a:outerShdw blurRad="330200" dist="127000" algn="ctr" rotWithShape="0">
              <a:schemeClr val="accent1">
                <a:lumMod val="75000"/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/>
            <a:endParaRPr lang="zh-CN" altLang="en-US" sz="1800"/>
          </a:p>
        </p:txBody>
      </p:sp>
      <p:sp>
        <p:nvSpPr>
          <p:cNvPr id="64" name="椭圆 63"/>
          <p:cNvSpPr/>
          <p:nvPr>
            <p:custDataLst>
              <p:tags r:id="rId9"/>
            </p:custDataLst>
          </p:nvPr>
        </p:nvSpPr>
        <p:spPr>
          <a:xfrm>
            <a:off x="1861625" y="1248508"/>
            <a:ext cx="1327774" cy="1327774"/>
          </a:xfrm>
          <a:prstGeom prst="ellipse">
            <a:avLst/>
          </a:prstGeom>
          <a:solidFill>
            <a:schemeClr val="bg1"/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/>
            <a:endParaRPr lang="zh-CN" altLang="en-US" sz="1800"/>
          </a:p>
        </p:txBody>
      </p:sp>
      <p:sp>
        <p:nvSpPr>
          <p:cNvPr id="66" name="椭圆 65"/>
          <p:cNvSpPr/>
          <p:nvPr>
            <p:custDataLst>
              <p:tags r:id="rId10"/>
            </p:custDataLst>
          </p:nvPr>
        </p:nvSpPr>
        <p:spPr>
          <a:xfrm>
            <a:off x="2000137" y="1388102"/>
            <a:ext cx="1049666" cy="1049666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defTabSz="914400" fontAlgn="auto"/>
            <a:r>
              <a:rPr lang="en-US" altLang="zh-CN" sz="2400" b="1">
                <a:solidFill>
                  <a:schemeClr val="lt1"/>
                </a:solidFill>
              </a:rPr>
              <a:t>1</a:t>
            </a:r>
            <a:endParaRPr lang="en-US" altLang="zh-CN" sz="2400" b="1">
              <a:solidFill>
                <a:schemeClr val="lt1"/>
              </a:solidFill>
            </a:endParaRPr>
          </a:p>
        </p:txBody>
      </p:sp>
      <p:sp>
        <p:nvSpPr>
          <p:cNvPr id="69" name="文本框 68"/>
          <p:cNvSpPr txBox="1"/>
          <p:nvPr>
            <p:custDataLst>
              <p:tags r:id="rId11"/>
            </p:custDataLst>
          </p:nvPr>
        </p:nvSpPr>
        <p:spPr>
          <a:xfrm>
            <a:off x="1139844" y="2812186"/>
            <a:ext cx="2770253" cy="179092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00" b="1" spc="200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一是聚焦需求导向，拓展公开内容。 </a:t>
            </a:r>
            <a:endParaRPr lang="zh-CN" altLang="en-US" sz="2800" b="1" spc="200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4691395" y="2812186"/>
            <a:ext cx="2770253" cy="179092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00" b="1" spc="20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二是聚焦群众诉求，强化标准规范。</a:t>
            </a:r>
            <a:endParaRPr lang="zh-CN" altLang="en-US" sz="2800" b="1" spc="20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1" name="Title 6"/>
          <p:cNvSpPr txBox="1"/>
          <p:nvPr>
            <p:custDataLst>
              <p:tags r:id="rId13"/>
            </p:custDataLst>
          </p:nvPr>
        </p:nvSpPr>
        <p:spPr>
          <a:xfrm>
            <a:off x="1199515" y="465455"/>
            <a:ext cx="2596515" cy="4413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altLang="zh-CN" sz="2400" b="1" spc="159">
                <a:ln w="3175">
                  <a:noFill/>
                  <a:prstDash val="dash"/>
                </a:ln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2026</a:t>
            </a:r>
            <a:r>
              <a:rPr lang="zh-CN" altLang="en-US" sz="2400" b="1" spc="159">
                <a:ln w="3175">
                  <a:noFill/>
                  <a:prstDash val="dash"/>
                </a:ln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年工作重点</a:t>
            </a:r>
            <a:endParaRPr lang="zh-CN" altLang="en-US" sz="2400" b="1" spc="159">
              <a:ln w="3175">
                <a:noFill/>
                <a:prstDash val="dash"/>
              </a:ln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7955" y="465455"/>
            <a:ext cx="12044680" cy="492760"/>
            <a:chOff x="233" y="733"/>
            <a:chExt cx="18968" cy="776"/>
          </a:xfrm>
        </p:grpSpPr>
        <p:grpSp>
          <p:nvGrpSpPr>
            <p:cNvPr id="9" name="组合 8"/>
            <p:cNvGrpSpPr/>
            <p:nvPr>
              <p:custDataLst>
                <p:tags r:id="rId14"/>
              </p:custDataLst>
            </p:nvPr>
          </p:nvGrpSpPr>
          <p:grpSpPr>
            <a:xfrm>
              <a:off x="233" y="733"/>
              <a:ext cx="18968" cy="776"/>
              <a:chOff x="-1009" y="733"/>
              <a:chExt cx="19203" cy="358"/>
            </a:xfrm>
          </p:grpSpPr>
          <p:sp>
            <p:nvSpPr>
              <p:cNvPr id="2" name="矩形 1"/>
              <p:cNvSpPr/>
              <p:nvPr>
                <p:custDataLst>
                  <p:tags r:id="rId15"/>
                </p:custDataLst>
              </p:nvPr>
            </p:nvSpPr>
            <p:spPr>
              <a:xfrm>
                <a:off x="11323" y="733"/>
                <a:ext cx="6871" cy="3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" name="矩形 6"/>
              <p:cNvSpPr/>
              <p:nvPr>
                <p:custDataLst>
                  <p:tags r:id="rId16"/>
                </p:custDataLst>
              </p:nvPr>
            </p:nvSpPr>
            <p:spPr>
              <a:xfrm>
                <a:off x="-1009" y="733"/>
                <a:ext cx="320" cy="35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" name="矩形 7"/>
              <p:cNvSpPr/>
              <p:nvPr>
                <p:custDataLst>
                  <p:tags r:id="rId17"/>
                </p:custDataLst>
              </p:nvPr>
            </p:nvSpPr>
            <p:spPr>
              <a:xfrm>
                <a:off x="-571" y="733"/>
                <a:ext cx="320" cy="35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" name="矩形 19"/>
              <p:cNvSpPr/>
              <p:nvPr>
                <p:custDataLst>
                  <p:tags r:id="rId18"/>
                </p:custDataLst>
              </p:nvPr>
            </p:nvSpPr>
            <p:spPr>
              <a:xfrm>
                <a:off x="-118" y="733"/>
                <a:ext cx="707" cy="3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4" name="Title 6"/>
            <p:cNvSpPr txBox="1"/>
            <p:nvPr>
              <p:custDataLst>
                <p:tags r:id="rId19"/>
              </p:custDataLst>
            </p:nvPr>
          </p:nvSpPr>
          <p:spPr>
            <a:xfrm>
              <a:off x="1889" y="733"/>
              <a:ext cx="426" cy="695"/>
            </a:xfrm>
            <a:prstGeom prst="rect">
              <a:avLst/>
            </a:prstGeom>
            <a:noFill/>
            <a:ln w="3175">
              <a:noFill/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  <p:txBody>
            <a:bodyPr wrap="none" lIns="72000" tIns="36195" rIns="72000" bIns="36195" anchor="t" anchorCtr="0">
              <a:spAutoFit/>
            </a:bodyPr>
            <a:lstStyle>
              <a:lvl1pPr algn="l" defTabSz="91376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745" b="0" kern="1200" cap="none" spc="-49" baseline="0" dirty="0" smtClean="0">
                  <a:ln w="3175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n-ea"/>
                  <a:cs typeface="Segoe UI" panose="020B0502040204020203" pitchFamily="34" charset="0"/>
                </a:defRPr>
              </a:lvl1pPr>
            </a:lstStyle>
            <a:p>
              <a:pPr marL="0" lvl="0" indent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SzPct val="100000"/>
                <a:buNone/>
              </a:pPr>
              <a:endParaRPr lang="zh-CN" altLang="en-US" sz="2400" b="1" spc="159">
                <a:ln w="3175">
                  <a:noFill/>
                  <a:prstDash val="dash"/>
                </a:ln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  <p:custDataLst>
      <p:tags r:id="rId2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b"/>
  <p:tag name="KSO_WM_UNIT_INDEX" val="1"/>
</p:tagLst>
</file>

<file path=ppt/tags/tag1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40498752"/>
</p:tagLst>
</file>

<file path=ppt/tags/tag10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40498752"/>
</p:tagLst>
</file>

<file path=ppt/tags/tag106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40498752"/>
  <p:tag name="KSO_WM_TEMPLATE_CATEGORY" val="custom"/>
  <p:tag name="KSO_WM_TEMPLATE_MASTER_TYPE" val="0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3750_1*i*1"/>
  <p:tag name="KSO_WM_TEMPLATE_CATEGORY" val="diagram"/>
  <p:tag name="KSO_WM_TEMPLATE_INDEX" val="2020375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3750_1*i*2"/>
  <p:tag name="KSO_WM_TEMPLATE_CATEGORY" val="diagram"/>
  <p:tag name="KSO_WM_TEMPLATE_INDEX" val="20203750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5"/>
  <p:tag name="KSO_WM_UNIT_LINE_FILL_TYPE" val="2"/>
  <p:tag name="KSO_WM_UNIT_TEXT_FILL_FORE_SCHEMECOLOR_INDEX_BRIGHTNESS" val="0.35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3750_1*i*3"/>
  <p:tag name="KSO_WM_TEMPLATE_CATEGORY" val="diagram"/>
  <p:tag name="KSO_WM_TEMPLATE_INDEX" val="20203750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5"/>
  <p:tag name="KSO_WM_UNIT_LINE_FILL_TYPE" val="2"/>
  <p:tag name="KSO_WM_UNIT_TEXT_FILL_FORE_SCHEMECOLOR_INDEX_BRIGHTNESS" val="0.35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750_1*i*4"/>
  <p:tag name="KSO_WM_TEMPLATE_CATEGORY" val="diagram"/>
  <p:tag name="KSO_WM_TEMPLATE_INDEX" val="20203750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5"/>
  <p:tag name="KSO_WM_UNIT_LINE_FILL_TYPE" val="2"/>
  <p:tag name="KSO_WM_UNIT_TEXT_FILL_FORE_SCHEMECOLOR_INDEX_BRIGHTNESS" val="0.35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3750_1*i*5"/>
  <p:tag name="KSO_WM_TEMPLATE_CATEGORY" val="diagram"/>
  <p:tag name="KSO_WM_TEMPLATE_INDEX" val="20203750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5"/>
  <p:tag name="KSO_WM_UNIT_LINE_FILL_TYPE" val="2"/>
  <p:tag name="KSO_WM_UNIT_TEXT_FILL_FORE_SCHEMECOLOR_INDEX_BRIGHTNESS" val="0.35"/>
  <p:tag name="KSO_WM_UNIT_TEXT_FILL_FORE_SCHEMECOLOR_INDEX" val="13"/>
  <p:tag name="KSO_WM_UNIT_TEXT_FILL_TYPE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3750_1*i*6"/>
  <p:tag name="KSO_WM_TEMPLATE_CATEGORY" val="diagram"/>
  <p:tag name="KSO_WM_TEMPLATE_INDEX" val="2020375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3750_1*i*7"/>
  <p:tag name="KSO_WM_TEMPLATE_CATEGORY" val="diagram"/>
  <p:tag name="KSO_WM_TEMPLATE_INDEX" val="2020375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3750_1*i*8"/>
  <p:tag name="KSO_WM_TEMPLATE_CATEGORY" val="diagram"/>
  <p:tag name="KSO_WM_TEMPLATE_INDEX" val="2020375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3750_1*i*9"/>
  <p:tag name="KSO_WM_TEMPLATE_CATEGORY" val="diagram"/>
  <p:tag name="KSO_WM_TEMPLATE_INDEX" val="2020375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3750_1*i*10"/>
  <p:tag name="KSO_WM_TEMPLATE_CATEGORY" val="diagram"/>
  <p:tag name="KSO_WM_TEMPLATE_INDEX" val="2020375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1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&#13;文本具体内容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750_1*a*1"/>
  <p:tag name="KSO_WM_TEMPLATE_CATEGORY" val="diagram"/>
  <p:tag name="KSO_WM_TEMPLATE_INDEX" val="20203750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SLIDE_TYPE" val="text"/>
  <p:tag name="KSO_WM_TEMPLATE_SUBCATEGORY" val="0"/>
  <p:tag name="KSO_WM_TEMPLATE_COLOR_TYPE" val="1"/>
  <p:tag name="KSO_WM_TAG_VERSION" val="1.0"/>
  <p:tag name="KSO_WM_SLIDE_SUBTYPE" val="pureTxt"/>
  <p:tag name="KSO_WM_SLIDE_ITEM_CNT" val="0"/>
  <p:tag name="KSO_WM_BEAUTIFY_FLAG" val="#wm#"/>
  <p:tag name="KSO_WM_TEMPLATE_INDEX" val="20203750"/>
  <p:tag name="KSO_WM_TEMPLATE_CATEGORY" val="diagram"/>
  <p:tag name="KSO_WM_SLIDE_INDEX" val="1"/>
  <p:tag name="KSO_WM_SLIDE_ID" val="diagram20203750_1"/>
  <p:tag name="KSO_WM_TEMPLATE_MASTER_TYPE" val="0"/>
  <p:tag name="KSO_WM_SLIDE_LAYOUT" val="a"/>
  <p:tag name="KSO_WM_SLIDE_LAYOUT_CNT" val="1"/>
  <p:tag name="KSO_WM_SLIDE_SIZE" val="960*399"/>
  <p:tag name="KSO_WM_SLIDE_POSITION" val="0*70"/>
  <p:tag name="KSO_WM_SLIDE_THEME_ID" val="3430900"/>
  <p:tag name="KSO_WM_SLIDE_THEME_NAME" val="3D简约风通用总结报告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40492828_1*i*1"/>
  <p:tag name="KSO_WM_TEMPLATE_CATEGORY" val="custom"/>
  <p:tag name="KSO_WM_TEMPLATE_INDEX" val="40492828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40492828_1*f*1"/>
  <p:tag name="KSO_WM_TEMPLATE_CATEGORY" val="custom"/>
  <p:tag name="KSO_WM_TEMPLATE_INDEX" val="40492828"/>
  <p:tag name="KSO_WM_UNIT_LAYERLEVEL" val="1"/>
  <p:tag name="KSO_WM_TAG_VERSION" val="3.0"/>
  <p:tag name="KSO_WM_BEAUTIFY_FLAG" val="#wm#"/>
  <p:tag name="KSO_WM_UNIT_PRESET_TEXT" val="单击此处编辑正文内容，为了演示发布的良好效果，请尽量言简意赅的阐述观点。"/>
  <p:tag name="KSO_WM_UNIT_TEXT_TYPE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40492828_1*i*2"/>
  <p:tag name="KSO_WM_TEMPLATE_CATEGORY" val="custom"/>
  <p:tag name="KSO_WM_TEMPLATE_INDEX" val="40492828"/>
  <p:tag name="KSO_WM_UNIT_LAYERLEVEL" val="1"/>
  <p:tag name="KSO_WM_TAG_VERSION" val="3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40492828_1*i*3"/>
  <p:tag name="KSO_WM_TEMPLATE_CATEGORY" val="custom"/>
  <p:tag name="KSO_WM_TEMPLATE_INDEX" val="40492828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40492828_1*i*4"/>
  <p:tag name="KSO_WM_TEMPLATE_CATEGORY" val="custom"/>
  <p:tag name="KSO_WM_TEMPLATE_INDEX" val="40492828"/>
  <p:tag name="KSO_WM_UNIT_LAYERLEVEL" val="1"/>
  <p:tag name="KSO_WM_TAG_VERSION" val="3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40492828_1*i*5"/>
  <p:tag name="KSO_WM_TEMPLATE_CATEGORY" val="custom"/>
  <p:tag name="KSO_WM_TEMPLATE_INDEX" val="40492828"/>
  <p:tag name="KSO_WM_UNIT_LAYERLEVEL" val="1"/>
  <p:tag name="KSO_WM_TAG_VERSION" val="3.0"/>
  <p:tag name="KSO_WM_BEAUTIFY_FLAG" val="#wm#"/>
</p:tagLst>
</file>

<file path=ppt/tags/tag125.xml><?xml version="1.0" encoding="utf-8"?>
<p:tagLst xmlns:p="http://schemas.openxmlformats.org/presentationml/2006/main">
  <p:tag name="KSO_WM_SLIDE_ID" val="custom40492828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40492828"/>
  <p:tag name="KSO_WM_SLIDE_TYPE" val="text"/>
  <p:tag name="KSO_WM_SLIDE_SUBTYPE" val="diag"/>
  <p:tag name="KSO_WM_SLIDE_SIZE" val="940*560"/>
  <p:tag name="KSO_WM_SLIDE_POSITION" val="0*0"/>
  <p:tag name="KSO_WM_SLIDE_LAYOUT" val="f"/>
  <p:tag name="KSO_WM_SLIDE_LAYOUT_CNT" val="1"/>
  <p:tag name="KSO_WM_SPECIAL_SOURCE" val="bdnull"/>
</p:tagLst>
</file>

<file path=ppt/tags/tag1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6916_9*m_h_a*1_2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6_9*m_h_i*1_2_2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2_2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0,&quot;transparency&quot;:0},{&quot;brightness&quot;:0.4000000059604645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4_1"/>
  <p:tag name="KSO_WM_UNIT_ID" val="diagram20236916_9*m_h_a*1_4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6_9*m_h_i*1_4_2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4_2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0,&quot;transparency&quot;:0},{&quot;brightness&quot;:0.4000000059604645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3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6_1"/>
  <p:tag name="KSO_WM_UNIT_ID" val="diagram20236916_9*m_h_a*1_6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6_9*m_h_i*1_6_2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6_2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0,&quot;transparency&quot;:0},{&quot;brightness&quot;:0.4000000059604645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3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8_1"/>
  <p:tag name="KSO_WM_UNIT_ID" val="diagram20236916_9*m_h_a*1_8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6_9*m_h_i*1_8_2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8_2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0,&quot;transparency&quot;:0},{&quot;brightness&quot;:0.4000000059604645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0_1"/>
  <p:tag name="KSO_WM_UNIT_ID" val="diagram20236916_9*m_h_a*1_10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6_9*m_h_i*1_10_2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10_2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0,&quot;transparency&quot;:0},{&quot;brightness&quot;:0.4000000059604645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6916_9*m_h_a*1_1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6_9*m_h_i*1_1_2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1_2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1,&quot;transparency&quot;:0},{&quot;brightness&quot;:0.4000000059604645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6916_9*m_h_a*1_3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6_9*m_h_i*1_3_2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3_2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1,&quot;transparency&quot;:0},{&quot;brightness&quot;:0.4000000059604645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4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5_1"/>
  <p:tag name="KSO_WM_UNIT_ID" val="diagram20236916_9*m_h_a*1_5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6_9*m_h_i*1_5_2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5_2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1,&quot;transparency&quot;:0},{&quot;brightness&quot;:0.4000000059604645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7_1"/>
  <p:tag name="KSO_WM_UNIT_ID" val="diagram20236916_9*m_h_a*1_7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6_9*m_h_i*1_7_2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7_2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1,&quot;transparency&quot;:0},{&quot;brightness&quot;:0.4000000059604645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4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9_1"/>
  <p:tag name="KSO_WM_UNIT_ID" val="diagram20236916_9*m_h_a*1_9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6_9*m_h_i*1_9_2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9_2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VIRTUALLY_FRAME" val="{&quot;height&quot;:348.9282531738281,&quot;left&quot;:64.45,&quot;top&quot;:154.18587341308594,&quot;width&quot;:831.1}"/>
  <p:tag name="KSO_WM_DIAGRAM_COLOR_MATCH_VALUE" val="{&quot;shape&quot;:{&quot;fill&quot;:{&quot;type&quot;:0},&quot;glow&quot;:{&quot;colorType&quot;:0},&quot;line&quot;:{&quot;gradient&quot;:[{&quot;brightness&quot;:0.949999988079071,&quot;colorType&quot;:1,&quot;foreColorIndex&quot;:5,&quot;pos&quot;:1,&quot;transparency&quot;:0},{&quot;brightness&quot;:0.4000000059604645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46.xml><?xml version="1.0" encoding="utf-8"?>
<p:tagLst xmlns:p="http://schemas.openxmlformats.org/presentationml/2006/main">
  <p:tag name="KSO_WM_DIAGRAM_VIRTUALLY_FRAME" val="{&quot;height&quot;:348.9282531738281,&quot;left&quot;:64.45,&quot;top&quot;:154.18587341308594,&quot;width&quot;:831.1}"/>
  <p:tag name="KSO_WM_UNIT_HIGHLIGHT" val="0"/>
  <p:tag name="KSO_WM_UNIT_COMPATIBLE" val="0"/>
  <p:tag name="KSO_WM_UNIT_DIAGRAM_ISNUMVISUAL" val="0"/>
  <p:tag name="KSO_WM_UNIT_DIAGRAM_ISREFERUNIT" val="0"/>
  <p:tag name="KSO_WM_UNIT_ID" val="diagram20236916_9*m_i*1_1"/>
  <p:tag name="KSO_WM_TEMPLATE_CATEGORY" val="diagram"/>
  <p:tag name="KSO_WM_TEMPLATE_INDEX" val="20236916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.800000011920929,&quot;colorType&quot;:1,&quot;foreColorIndex&quot;:5,&quot;pos&quot;:0,&quot;transparency&quot;:0.699999988079071},{&quot;brightness&quot;:0,&quot;colorType&quot;:1,&quot;foreColorIndex&quot;:5,&quot;pos&quot;:1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147.xml><?xml version="1.0" encoding="utf-8"?>
<p:tagLst xmlns:p="http://schemas.openxmlformats.org/presentationml/2006/main">
  <p:tag name="KSO_WM_DIAGRAM_VIRTUALLY_FRAME" val="{&quot;height&quot;:348.9282531738281,&quot;left&quot;:64.45,&quot;top&quot;:154.18587341308594,&quot;width&quot;:831.1}"/>
  <p:tag name="KSO_WM_UNIT_HIGHLIGHT" val="0"/>
  <p:tag name="KSO_WM_UNIT_COMPATIBLE" val="0"/>
  <p:tag name="KSO_WM_UNIT_DIAGRAM_ISNUMVISUAL" val="0"/>
  <p:tag name="KSO_WM_UNIT_DIAGRAM_ISREFERUNIT" val="0"/>
  <p:tag name="KSO_WM_UNIT_ID" val="diagram20236916_9*m_h_i*1_1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1_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SUBTYPE" val="d"/>
  <p:tag name="KSO_WM_DIAGRAM_USE_COLOR_VALUE" val="{&quot;color_scheme&quot;:1,&quot;color_type&quot;:1,&quot;theme_color_indexes&quot;:[5,6,5,6,5,6]}"/>
</p:tagLst>
</file>

<file path=ppt/tags/tag148.xml><?xml version="1.0" encoding="utf-8"?>
<p:tagLst xmlns:p="http://schemas.openxmlformats.org/presentationml/2006/main">
  <p:tag name="KSO_WM_DIAGRAM_VIRTUALLY_FRAME" val="{&quot;height&quot;:348.9282531738281,&quot;left&quot;:64.45,&quot;top&quot;:154.18587341308594,&quot;width&quot;:831.1}"/>
  <p:tag name="KSO_WM_UNIT_HIGHLIGHT" val="0"/>
  <p:tag name="KSO_WM_UNIT_COMPATIBLE" val="0"/>
  <p:tag name="KSO_WM_UNIT_DIAGRAM_ISNUMVISUAL" val="0"/>
  <p:tag name="KSO_WM_UNIT_DIAGRAM_ISREFERUNIT" val="0"/>
  <p:tag name="KSO_WM_UNIT_ID" val="diagram20236916_9*m_h_i*1_2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2_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SUBTYPE" val="d"/>
  <p:tag name="KSO_WM_DIAGRAM_USE_COLOR_VALUE" val="{&quot;color_scheme&quot;:1,&quot;color_type&quot;:1,&quot;theme_color_indexes&quot;:[5,6,5,6,5,6]}"/>
</p:tagLst>
</file>

<file path=ppt/tags/tag149.xml><?xml version="1.0" encoding="utf-8"?>
<p:tagLst xmlns:p="http://schemas.openxmlformats.org/presentationml/2006/main">
  <p:tag name="KSO_WM_DIAGRAM_VIRTUALLY_FRAME" val="{&quot;height&quot;:348.9282531738281,&quot;left&quot;:64.45,&quot;top&quot;:154.18587341308594,&quot;width&quot;:831.1}"/>
  <p:tag name="KSO_WM_UNIT_HIGHLIGHT" val="0"/>
  <p:tag name="KSO_WM_UNIT_COMPATIBLE" val="0"/>
  <p:tag name="KSO_WM_UNIT_DIAGRAM_ISNUMVISUAL" val="0"/>
  <p:tag name="KSO_WM_UNIT_DIAGRAM_ISREFERUNIT" val="0"/>
  <p:tag name="KSO_WM_UNIT_ID" val="diagram20236916_9*m_h_i*1_3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3_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SUBTYPE" val="d"/>
  <p:tag name="KSO_WM_DIAGRAM_USE_COLOR_VALUE" val="{&quot;color_scheme&quot;:1,&quot;color_type&quot;:1,&quot;theme_color_indexes&quot;:[5,6,5,6,5,6]}"/>
</p:tagLst>
</file>

<file path=ppt/tags/tag1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DIAGRAM_VIRTUALLY_FRAME" val="{&quot;height&quot;:348.9282531738281,&quot;left&quot;:64.45,&quot;top&quot;:154.18587341308594,&quot;width&quot;:831.1}"/>
  <p:tag name="KSO_WM_UNIT_HIGHLIGHT" val="0"/>
  <p:tag name="KSO_WM_UNIT_COMPATIBLE" val="0"/>
  <p:tag name="KSO_WM_UNIT_DIAGRAM_ISNUMVISUAL" val="0"/>
  <p:tag name="KSO_WM_UNIT_DIAGRAM_ISREFERUNIT" val="0"/>
  <p:tag name="KSO_WM_UNIT_ID" val="diagram20236916_9*m_h_i*1_4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4_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SUBTYPE" val="d"/>
  <p:tag name="KSO_WM_DIAGRAM_USE_COLOR_VALUE" val="{&quot;color_scheme&quot;:1,&quot;color_type&quot;:1,&quot;theme_color_indexes&quot;:[5,6,5,6,5,6]}"/>
</p:tagLst>
</file>

<file path=ppt/tags/tag151.xml><?xml version="1.0" encoding="utf-8"?>
<p:tagLst xmlns:p="http://schemas.openxmlformats.org/presentationml/2006/main">
  <p:tag name="KSO_WM_DIAGRAM_VIRTUALLY_FRAME" val="{&quot;height&quot;:348.9282531738281,&quot;left&quot;:64.45,&quot;top&quot;:154.18587341308594,&quot;width&quot;:831.1}"/>
  <p:tag name="KSO_WM_UNIT_HIGHLIGHT" val="0"/>
  <p:tag name="KSO_WM_UNIT_COMPATIBLE" val="0"/>
  <p:tag name="KSO_WM_UNIT_DIAGRAM_ISNUMVISUAL" val="0"/>
  <p:tag name="KSO_WM_UNIT_DIAGRAM_ISREFERUNIT" val="0"/>
  <p:tag name="KSO_WM_UNIT_ID" val="diagram20236916_9*m_h_i*1_5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5_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SUBTYPE" val="d"/>
  <p:tag name="KSO_WM_DIAGRAM_USE_COLOR_VALUE" val="{&quot;color_scheme&quot;:1,&quot;color_type&quot;:1,&quot;theme_color_indexes&quot;:[5,6,5,6,5,6]}"/>
</p:tagLst>
</file>

<file path=ppt/tags/tag152.xml><?xml version="1.0" encoding="utf-8"?>
<p:tagLst xmlns:p="http://schemas.openxmlformats.org/presentationml/2006/main">
  <p:tag name="KSO_WM_DIAGRAM_VIRTUALLY_FRAME" val="{&quot;height&quot;:348.9282531738281,&quot;left&quot;:64.45,&quot;top&quot;:154.18587341308594,&quot;width&quot;:831.1}"/>
  <p:tag name="KSO_WM_UNIT_HIGHLIGHT" val="0"/>
  <p:tag name="KSO_WM_UNIT_COMPATIBLE" val="0"/>
  <p:tag name="KSO_WM_UNIT_DIAGRAM_ISNUMVISUAL" val="0"/>
  <p:tag name="KSO_WM_UNIT_DIAGRAM_ISREFERUNIT" val="0"/>
  <p:tag name="KSO_WM_UNIT_ID" val="diagram20236916_9*m_h_i*1_6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6_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SUBTYPE" val="d"/>
  <p:tag name="KSO_WM_DIAGRAM_USE_COLOR_VALUE" val="{&quot;color_scheme&quot;:1,&quot;color_type&quot;:1,&quot;theme_color_indexes&quot;:[5,6,5,6,5,6]}"/>
</p:tagLst>
</file>

<file path=ppt/tags/tag153.xml><?xml version="1.0" encoding="utf-8"?>
<p:tagLst xmlns:p="http://schemas.openxmlformats.org/presentationml/2006/main">
  <p:tag name="KSO_WM_DIAGRAM_VIRTUALLY_FRAME" val="{&quot;height&quot;:348.9282531738281,&quot;left&quot;:64.45,&quot;top&quot;:154.18587341308594,&quot;width&quot;:831.1}"/>
  <p:tag name="KSO_WM_UNIT_HIGHLIGHT" val="0"/>
  <p:tag name="KSO_WM_UNIT_COMPATIBLE" val="0"/>
  <p:tag name="KSO_WM_UNIT_DIAGRAM_ISNUMVISUAL" val="0"/>
  <p:tag name="KSO_WM_UNIT_DIAGRAM_ISREFERUNIT" val="0"/>
  <p:tag name="KSO_WM_UNIT_ID" val="diagram20236916_9*m_h_i*1_7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7_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SUBTYPE" val="d"/>
  <p:tag name="KSO_WM_DIAGRAM_USE_COLOR_VALUE" val="{&quot;color_scheme&quot;:1,&quot;color_type&quot;:1,&quot;theme_color_indexes&quot;:[5,6,5,6,5,6]}"/>
</p:tagLst>
</file>

<file path=ppt/tags/tag154.xml><?xml version="1.0" encoding="utf-8"?>
<p:tagLst xmlns:p="http://schemas.openxmlformats.org/presentationml/2006/main">
  <p:tag name="KSO_WM_DIAGRAM_VIRTUALLY_FRAME" val="{&quot;height&quot;:348.9282531738281,&quot;left&quot;:64.45,&quot;top&quot;:154.18587341308594,&quot;width&quot;:831.1}"/>
  <p:tag name="KSO_WM_UNIT_HIGHLIGHT" val="0"/>
  <p:tag name="KSO_WM_UNIT_COMPATIBLE" val="0"/>
  <p:tag name="KSO_WM_UNIT_DIAGRAM_ISNUMVISUAL" val="0"/>
  <p:tag name="KSO_WM_UNIT_DIAGRAM_ISREFERUNIT" val="0"/>
  <p:tag name="KSO_WM_UNIT_ID" val="diagram20236916_9*m_h_i*1_8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8_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SUBTYPE" val="d"/>
  <p:tag name="KSO_WM_DIAGRAM_USE_COLOR_VALUE" val="{&quot;color_scheme&quot;:1,&quot;color_type&quot;:1,&quot;theme_color_indexes&quot;:[5,6,5,6,5,6]}"/>
</p:tagLst>
</file>

<file path=ppt/tags/tag155.xml><?xml version="1.0" encoding="utf-8"?>
<p:tagLst xmlns:p="http://schemas.openxmlformats.org/presentationml/2006/main">
  <p:tag name="KSO_WM_DIAGRAM_VIRTUALLY_FRAME" val="{&quot;height&quot;:348.9282531738281,&quot;left&quot;:64.45,&quot;top&quot;:154.18587341308594,&quot;width&quot;:831.1}"/>
  <p:tag name="KSO_WM_UNIT_HIGHLIGHT" val="0"/>
  <p:tag name="KSO_WM_UNIT_COMPATIBLE" val="0"/>
  <p:tag name="KSO_WM_UNIT_DIAGRAM_ISNUMVISUAL" val="0"/>
  <p:tag name="KSO_WM_UNIT_DIAGRAM_ISREFERUNIT" val="0"/>
  <p:tag name="KSO_WM_UNIT_ID" val="diagram20236916_9*m_h_i*1_10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10_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SUBTYPE" val="d"/>
  <p:tag name="KSO_WM_DIAGRAM_USE_COLOR_VALUE" val="{&quot;color_scheme&quot;:1,&quot;color_type&quot;:1,&quot;theme_color_indexes&quot;:[5,6,5,6,5,6]}"/>
</p:tagLst>
</file>

<file path=ppt/tags/tag156.xml><?xml version="1.0" encoding="utf-8"?>
<p:tagLst xmlns:p="http://schemas.openxmlformats.org/presentationml/2006/main">
  <p:tag name="KSO_WM_DIAGRAM_VIRTUALLY_FRAME" val="{&quot;height&quot;:348.9282531738281,&quot;left&quot;:64.45,&quot;top&quot;:154.18587341308594,&quot;width&quot;:831.1}"/>
  <p:tag name="KSO_WM_UNIT_HIGHLIGHT" val="0"/>
  <p:tag name="KSO_WM_UNIT_COMPATIBLE" val="0"/>
  <p:tag name="KSO_WM_UNIT_DIAGRAM_ISNUMVISUAL" val="0"/>
  <p:tag name="KSO_WM_UNIT_DIAGRAM_ISREFERUNIT" val="0"/>
  <p:tag name="KSO_WM_UNIT_ID" val="diagram20236916_9*m_h_i*1_9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9_1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SUBTYPE" val="d"/>
  <p:tag name="KSO_WM_DIAGRAM_USE_COLOR_VALUE" val="{&quot;color_scheme&quot;:1,&quot;color_type&quot;:1,&quot;theme_color_indexes&quot;:[5,6,5,6,5,6]}"/>
</p:tagLst>
</file>

<file path=ppt/tags/tag157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7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TEXTBOXSTYLE_TYPE" val="3"/>
  <p:tag name="KSO_WM_UNIT_TEXT_FILL_FORE_SCHEMECOLOR_INDEX_BRIGHTNESS" val="0.25"/>
  <p:tag name="KSO_WM_UNIT_TEXT_FILL_FORE_SCHEMECOLOR_INDEX" val="13"/>
  <p:tag name="KSO_WM_UNIT_TEXT_FILL_TYPE" val="1"/>
</p:tagLst>
</file>

<file path=ppt/tags/tag158.xml><?xml version="1.0" encoding="utf-8"?>
<p:tagLst xmlns:p="http://schemas.openxmlformats.org/presentationml/2006/main">
  <p:tag name="KSO_WM_UNIT_TEXTBOXSTYLE_GUID" val="{78bdf654-9e37-497e-81d9-697bdc835158}"/>
</p:tagLst>
</file>

<file path=ppt/tags/tag159.xml><?xml version="1.0" encoding="utf-8"?>
<p:tagLst xmlns:p="http://schemas.openxmlformats.org/presentationml/2006/main">
  <p:tag name="KSO_WM_UNIT_TEXTBOXSTYLE_SHAPETYPE" val="1"/>
  <p:tag name="KSO_WM_UNIT_TEXTBOXSTYLE_ADJUSTLEFT" val="100_44.45"/>
  <p:tag name="KSO_WM_UNIT_TEXTBOXSTYLE_ADJUSTTOP" val="0_4.799999"/>
  <p:tag name="KSO_WM_UNIT_TEXTBOXSTYLE_ADJUSTWIDTH" val="-100_821.85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3_7*i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UNIT_TEXTBOXSTYLE_SHAPETYPE" val="1"/>
  <p:tag name="KSO_WM_UNIT_TEXTBOXSTYLE_ADJUSTLEFT" val="0_-93.85001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7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1.xml><?xml version="1.0" encoding="utf-8"?>
<p:tagLst xmlns:p="http://schemas.openxmlformats.org/presentationml/2006/main">
  <p:tag name="KSO_WM_UNIT_TEXTBOXSTYLE_SHAPETYPE" val="1"/>
  <p:tag name="KSO_WM_UNIT_TEXTBOXSTYLE_ADJUSTLEFT" val="0_-71.95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3_7*i*3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2.xml><?xml version="1.0" encoding="utf-8"?>
<p:tagLst xmlns:p="http://schemas.openxmlformats.org/presentationml/2006/main">
  <p:tag name="KSO_WM_UNIT_TEXTBOXSTYLE_SHAPETYPE" val="1"/>
  <p:tag name="KSO_WM_UNIT_TEXTBOXSTYLE_ADJUSTLEFT" val="0_-49.3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3_7*i*4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3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7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TEXTBOXSTYLE_TYPE" val="3"/>
  <p:tag name="KSO_WM_UNIT_TEXT_FILL_FORE_SCHEMECOLOR_INDEX_BRIGHTNESS" val="0.25"/>
  <p:tag name="KSO_WM_UNIT_TEXT_FILL_FORE_SCHEMECOLOR_INDEX" val="13"/>
  <p:tag name="KSO_WM_UNIT_TEXT_FILL_TYPE" val="1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40492828"/>
</p:tagLst>
</file>

<file path=ppt/tags/tag165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7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TEXTBOXSTYLE_TYPE" val="3"/>
  <p:tag name="KSO_WM_UNIT_TEXT_FILL_FORE_SCHEMECOLOR_INDEX_BRIGHTNESS" val="0.25"/>
  <p:tag name="KSO_WM_UNIT_TEXT_FILL_FORE_SCHEMECOLOR_INDEX" val="13"/>
  <p:tag name="KSO_WM_UNIT_TEXT_FILL_TYPE" val="1"/>
</p:tagLst>
</file>

<file path=ppt/tags/tag166.xml><?xml version="1.0" encoding="utf-8"?>
<p:tagLst xmlns:p="http://schemas.openxmlformats.org/presentationml/2006/main">
  <p:tag name="KSO_WM_UNIT_TEXTBOXSTYLE_GUID" val="{78bdf654-9e37-497e-81d9-697bdc835158}"/>
</p:tagLst>
</file>

<file path=ppt/tags/tag167.xml><?xml version="1.0" encoding="utf-8"?>
<p:tagLst xmlns:p="http://schemas.openxmlformats.org/presentationml/2006/main">
  <p:tag name="KSO_WM_UNIT_TEXTBOXSTYLE_SHAPETYPE" val="1"/>
  <p:tag name="KSO_WM_UNIT_TEXTBOXSTYLE_ADJUSTLEFT" val="100_44.45"/>
  <p:tag name="KSO_WM_UNIT_TEXTBOXSTYLE_ADJUSTTOP" val="0_4.799999"/>
  <p:tag name="KSO_WM_UNIT_TEXTBOXSTYLE_ADJUSTWIDTH" val="-100_821.85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3_7*i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8.xml><?xml version="1.0" encoding="utf-8"?>
<p:tagLst xmlns:p="http://schemas.openxmlformats.org/presentationml/2006/main">
  <p:tag name="KSO_WM_UNIT_TEXTBOXSTYLE_SHAPETYPE" val="1"/>
  <p:tag name="KSO_WM_UNIT_TEXTBOXSTYLE_ADJUSTLEFT" val="0_-93.85001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7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9.xml><?xml version="1.0" encoding="utf-8"?>
<p:tagLst xmlns:p="http://schemas.openxmlformats.org/presentationml/2006/main">
  <p:tag name="KSO_WM_UNIT_TEXTBOXSTYLE_SHAPETYPE" val="1"/>
  <p:tag name="KSO_WM_UNIT_TEXTBOXSTYLE_ADJUSTLEFT" val="0_-71.95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3_7*i*3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UNIT_TEXTBOXSTYLE_SHAPETYPE" val="1"/>
  <p:tag name="KSO_WM_UNIT_TEXTBOXSTYLE_ADJUSTLEFT" val="0_-49.3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3_7*i*4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1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7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TEXTBOXSTYLE_TYPE" val="3"/>
  <p:tag name="KSO_WM_UNIT_TEXT_FILL_FORE_SCHEMECOLOR_INDEX_BRIGHTNESS" val="0.25"/>
  <p:tag name="KSO_WM_UNIT_TEXT_FILL_FORE_SCHEMECOLOR_INDEX" val="13"/>
  <p:tag name="KSO_WM_UNIT_TEXT_FILL_TYPE" val="1"/>
</p:tagLst>
</file>

<file path=ppt/tags/tag172.xml><?xml version="1.0" encoding="utf-8"?>
<p:tagLst xmlns:p="http://schemas.openxmlformats.org/presentationml/2006/main">
  <p:tag name="KSO_WM_BEAUTIFY_FLAG" val="#wm#"/>
  <p:tag name="KSO_WM_TEMPLATE_CATEGORY" val="custom"/>
  <p:tag name="KSO_WM_TEMPLATE_INDEX" val="40492828"/>
</p:tagLst>
</file>

<file path=ppt/tags/tag173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7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TEXTBOXSTYLE_TYPE" val="3"/>
  <p:tag name="KSO_WM_UNIT_TEXT_FILL_FORE_SCHEMECOLOR_INDEX_BRIGHTNESS" val="0.25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UNIT_TEXTBOXSTYLE_GUID" val="{78bdf654-9e37-497e-81d9-697bdc835158}"/>
</p:tagLst>
</file>

<file path=ppt/tags/tag175.xml><?xml version="1.0" encoding="utf-8"?>
<p:tagLst xmlns:p="http://schemas.openxmlformats.org/presentationml/2006/main">
  <p:tag name="KSO_WM_UNIT_TEXTBOXSTYLE_SHAPETYPE" val="1"/>
  <p:tag name="KSO_WM_UNIT_TEXTBOXSTYLE_ADJUSTLEFT" val="100_44.45"/>
  <p:tag name="KSO_WM_UNIT_TEXTBOXSTYLE_ADJUSTTOP" val="0_4.799999"/>
  <p:tag name="KSO_WM_UNIT_TEXTBOXSTYLE_ADJUSTWIDTH" val="-100_821.85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3_7*i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6.xml><?xml version="1.0" encoding="utf-8"?>
<p:tagLst xmlns:p="http://schemas.openxmlformats.org/presentationml/2006/main">
  <p:tag name="KSO_WM_UNIT_TEXTBOXSTYLE_SHAPETYPE" val="1"/>
  <p:tag name="KSO_WM_UNIT_TEXTBOXSTYLE_ADJUSTLEFT" val="0_-93.85001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7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7.xml><?xml version="1.0" encoding="utf-8"?>
<p:tagLst xmlns:p="http://schemas.openxmlformats.org/presentationml/2006/main">
  <p:tag name="KSO_WM_UNIT_TEXTBOXSTYLE_SHAPETYPE" val="1"/>
  <p:tag name="KSO_WM_UNIT_TEXTBOXSTYLE_ADJUSTLEFT" val="0_-71.95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3_7*i*3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8.xml><?xml version="1.0" encoding="utf-8"?>
<p:tagLst xmlns:p="http://schemas.openxmlformats.org/presentationml/2006/main">
  <p:tag name="KSO_WM_UNIT_TEXTBOXSTYLE_SHAPETYPE" val="1"/>
  <p:tag name="KSO_WM_UNIT_TEXTBOXSTYLE_ADJUSTLEFT" val="0_-49.3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3_7*i*4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9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7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TEXTBOXSTYLE_TYPE" val="3"/>
  <p:tag name="KSO_WM_UNIT_TEXT_FILL_FORE_SCHEMECOLOR_INDEX_BRIGHTNESS" val="0.25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TABLE_ENDDRAG_ORIGIN_RECT" val="698*385"/>
  <p:tag name="TABLE_ENDDRAG_RECT" val="121*105*698*385"/>
</p:tagLst>
</file>

<file path=ppt/tags/tag181.xml><?xml version="1.0" encoding="utf-8"?>
<p:tagLst xmlns:p="http://schemas.openxmlformats.org/presentationml/2006/main">
  <p:tag name="KSO_WM_BEAUTIFY_FLAG" val="#wm#"/>
  <p:tag name="KSO_WM_TEMPLATE_CATEGORY" val="custom"/>
  <p:tag name="KSO_WM_TEMPLATE_INDEX" val="40492828"/>
</p:tagLst>
</file>

<file path=ppt/tags/tag182.xml><?xml version="1.0" encoding="utf-8"?>
<p:tagLst xmlns:p="http://schemas.openxmlformats.org/presentationml/2006/main">
  <p:tag name="KSO_WM_BEAUTIFY_FLAG" val="#wm#"/>
  <p:tag name="KSO_WM_UNIT_TYPE" val="β"/>
  <p:tag name="TABLE_SKINIDX" val="2"/>
  <p:tag name="TABLE_COLORIDX" val="c"/>
  <p:tag name="TABLE_ENDDRAG_ORIGIN_RECT" val="864*224"/>
  <p:tag name="TABLE_ENDDRAG_RECT" val="48*179*864*224"/>
</p:tagLst>
</file>

<file path=ppt/tags/tag183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7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TEXTBOXSTYLE_TYPE" val="3"/>
  <p:tag name="KSO_WM_UNIT_TEXT_FILL_FORE_SCHEMECOLOR_INDEX_BRIGHTNESS" val="0.25"/>
  <p:tag name="KSO_WM_UNIT_TEXT_FILL_FORE_SCHEMECOLOR_INDEX" val="13"/>
  <p:tag name="KSO_WM_UNIT_TEXT_FILL_TYPE" val="1"/>
</p:tagLst>
</file>

<file path=ppt/tags/tag184.xml><?xml version="1.0" encoding="utf-8"?>
<p:tagLst xmlns:p="http://schemas.openxmlformats.org/presentationml/2006/main">
  <p:tag name="KSO_WM_UNIT_TEXTBOXSTYLE_GUID" val="{78bdf654-9e37-497e-81d9-697bdc835158}"/>
</p:tagLst>
</file>

<file path=ppt/tags/tag185.xml><?xml version="1.0" encoding="utf-8"?>
<p:tagLst xmlns:p="http://schemas.openxmlformats.org/presentationml/2006/main">
  <p:tag name="KSO_WM_UNIT_TEXTBOXSTYLE_SHAPETYPE" val="1"/>
  <p:tag name="KSO_WM_UNIT_TEXTBOXSTYLE_ADJUSTLEFT" val="100_44.45"/>
  <p:tag name="KSO_WM_UNIT_TEXTBOXSTYLE_ADJUSTTOP" val="0_4.799999"/>
  <p:tag name="KSO_WM_UNIT_TEXTBOXSTYLE_ADJUSTWIDTH" val="-100_821.85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3_7*i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6.xml><?xml version="1.0" encoding="utf-8"?>
<p:tagLst xmlns:p="http://schemas.openxmlformats.org/presentationml/2006/main">
  <p:tag name="KSO_WM_UNIT_TEXTBOXSTYLE_SHAPETYPE" val="1"/>
  <p:tag name="KSO_WM_UNIT_TEXTBOXSTYLE_ADJUSTLEFT" val="0_-93.85001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7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7.xml><?xml version="1.0" encoding="utf-8"?>
<p:tagLst xmlns:p="http://schemas.openxmlformats.org/presentationml/2006/main">
  <p:tag name="KSO_WM_UNIT_TEXTBOXSTYLE_SHAPETYPE" val="1"/>
  <p:tag name="KSO_WM_UNIT_TEXTBOXSTYLE_ADJUSTLEFT" val="0_-71.95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3_7*i*3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8.xml><?xml version="1.0" encoding="utf-8"?>
<p:tagLst xmlns:p="http://schemas.openxmlformats.org/presentationml/2006/main">
  <p:tag name="KSO_WM_UNIT_TEXTBOXSTYLE_SHAPETYPE" val="1"/>
  <p:tag name="KSO_WM_UNIT_TEXTBOXSTYLE_ADJUSTLEFT" val="0_-49.3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3_7*i*4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9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7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TEXTBOXSTYLE_TYPE" val="3"/>
  <p:tag name="KSO_WM_UNIT_TEXT_FILL_FORE_SCHEMECOLOR_INDEX_BRIGHTNESS" val="0.25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KSO_WM_BEAUTIFY_FLAG" val="#wm#"/>
  <p:tag name="KSO_WM_TEMPLATE_CATEGORY" val="diagram"/>
  <p:tag name="KSO_WM_TEMPLATE_INDEX" val="20229659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2-12-15T17:38:14&quot;,&quot;maxSize&quot;:{&quot;size1&quot;:31.1},&quot;minSize&quot;:{&quot;size1&quot;:17.8},&quot;normalSize&quot;:{&quot;size1&quot;:17.8},&quot;subLayout&quot;:[{&quot;id&quot;:&quot;2022-12-15T17:38:14&quot;,&quot;margin&quot;:{&quot;bottom&quot;:0,&quot;left&quot;:1.6929999589920044,&quot;right&quot;:1.6929999589920044,&quot;top&quot;:1.6929999589920044},&quot;type&quot;:0},{&quot;id&quot;:&quot;2022-12-15T17:38:14&quot;,&quot;margin&quot;:{&quot;bottom&quot;:0.847000002861023,&quot;left&quot;:0.847000002861023,&quot;right&quot;:0.847000002861023,&quot;top&quot;:0.847000002861023},&quot;type&quot;:0}],&quot;type&quot;:0}"/>
  <p:tag name="KSO_WM_SLIDE_BACKGROUND" val="[&quot;general&quot;]"/>
  <p:tag name="KSO_WM_SLIDE_RATIO" val="1.777778"/>
  <p:tag name="KSO_WM_SLIDE_CAN_ADD_NAVIGATION" val="1"/>
  <p:tag name="KSO_WM_SLIDE_ID" val="diagram2022965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396"/>
  <p:tag name="KSO_WM_SLIDE_POSITION" val="48*48"/>
  <p:tag name="KSO_WM_TAG_VERSION" val="1.0"/>
  <p:tag name="KSO_WM_SLIDE_LAYOUT" val="a_d"/>
  <p:tag name="KSO_WM_SLIDE_LAYOUT_CNT" val="1_1"/>
  <p:tag name="KSO_WM_CHIP_FILLPROP" val="[[{&quot;text_align&quot;:&quot;lt&quot;,&quot;text_direction&quot;:&quot;horizontal&quot;,&quot;support_big_font&quot;:false,&quot;picture_toward&quot;:0,&quot;picture_dockside&quot;:[],&quot;fill_id&quot;:&quot;fbc1d1c81b9c4bca8f09873cfc4ac6db&quot;,&quot;fill_align&quot;:&quot;lt&quot;,&quot;chip_types&quot;:[&quot;header&quot;]},{&quot;text_align&quot;:&quot;lt&quot;,&quot;text_direction&quot;:&quot;horizontal&quot;,&quot;support_big_font&quot;:false,&quot;picture_toward&quot;:0,&quot;picture_dockside&quot;:[],&quot;fill_id&quot;:&quot;736496b0653343f1bfd4c6dc9c47e1b4&quot;,&quot;fill_align&quot;:&quot;lt&quot;,&quot;chip_types&quot;:[&quot;text&quot;]}],[{&quot;text_align&quot;:&quot;lt&quot;,&quot;text_direction&quot;:&quot;horizontal&quot;,&quot;support_big_font&quot;:false,&quot;picture_toward&quot;:0,&quot;picture_dockside&quot;:[],&quot;fill_id&quot;:&quot;fbc1d1c81b9c4bca8f09873cfc4ac6db&quot;,&quot;fill_align&quot;:&quot;lt&quot;,&quot;chip_types&quot;:[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736496b0653343f1bfd4c6dc9c47e1b4&quot;,&quot;fill_align&quot;:&quot;cm&quot;,&quot;chip_types&quot;:[&quot;diagram&quot;,&quot;pictext&quot;,&quot;picture&quot;,&quot;chart&quot;,&quot;table&quot;,&quot;video&quot;]}],[{&quot;text_align&quot;:&quot;cm&quot;,&quot;text_direction&quot;:&quot;horizontal&quot;,&quot;support_big_font&quot;:false,&quot;picture_toward&quot;:0,&quot;picture_dockside&quot;:[],&quot;fill_id&quot;:&quot;fbc1d1c81b9c4bca8f09873cfc4ac6db&quot;,&quot;fill_align&quot;:&quot;cm&quot;,&quot;chip_types&quot;:[&quot;text&quot;,&quot;header&quot;]},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736496b0653343f1bfd4c6dc9c47e1b4&quot;,&quot;fill_align&quot;:&quot;cm&quot;,&quot;chip_types&quot;:[&quot;picture&quot;]}],[{&quot;text_align&quot;:&quot;lm&quot;,&quot;text_direction&quot;:&quot;horizontal&quot;,&quot;support_big_font&quot;:false,&quot;picture_toward&quot;:0,&quot;picture_dockside&quot;:[],&quot;fill_id&quot;:&quot;fbc1d1c81b9c4bca8f09873cfc4ac6db&quot;,&quot;fill_align&quot;:&quot;lm&quot;,&quot;chip_types&quot;:[&quot;text&quot;]},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736496b0653343f1bfd4c6dc9c47e1b4&quot;,&quot;fill_align&quot;:&quot;cm&quot;,&quot;chip_types&quot;:[&quot;picture&quot;]}],[{&quot;text_align&quot;:&quot;lm&quot;,&quot;text_direction&quot;:&quot;horizontal&quot;,&quot;support_big_font&quot;:false,&quot;picture_toward&quot;:0,&quot;picture_dockside&quot;:[],&quot;fill_id&quot;:&quot;fbc1d1c81b9c4bca8f09873cfc4ac6db&quot;,&quot;fill_align&quot;:&quot;lm&quot;,&quot;chip_types&quot;:[&quot;text&quot;,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736496b0653343f1bfd4c6dc9c47e1b4&quot;,&quot;fill_align&quot;:&quot;cm&quot;,&quot;chip_types&quot;:[&quot;diagram&quot;,&quot;text&quot;,&quot;picture&quot;,&quot;chart&quot;,&quot;table&quot;,&quot;video&quot;]}]]"/>
  <p:tag name="KSO_WM_CHIP_GROUPID" val="5f5ee1ca4d6848d78f644aec"/>
  <p:tag name="KSO_WM_CHIP_XID" val="5f696419553136823a5e6172"/>
  <p:tag name="FIXED_XID_TMP" val="5f5ee1ca4d6848d78f644aec"/>
  <p:tag name="KSO_WM_CHIP_DECFILLPROP" val="[]"/>
  <p:tag name="KSO_WM_SLIDE_BK_DARK_LIGHT" val="2"/>
  <p:tag name="KSO_WM_SLIDE_BACKGROUND_TYPE" val="general"/>
  <p:tag name="KSO_WM_SLIDE_SUPPORT_FEATURE_TYPE" val="3"/>
  <p:tag name="KSO_WM_TEMPLATE_ASSEMBLE_XID" val="639aeb060c9383becde692eb"/>
  <p:tag name="KSO_WM_TEMPLATE_ASSEMBLE_GROUPID" val="639aeb060c9383becde692eb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783_2*l_h_i*1_3_1"/>
  <p:tag name="KSO_WM_TEMPLATE_CATEGORY" val="diagram"/>
  <p:tag name="KSO_WM_TEMPLATE_INDEX" val="2022878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UNIT_FILL_FORE_SCHEMECOLOR_INDEX_BRIGHTNESS" val="0"/>
  <p:tag name="KSO_WM_UNIT_FILL_FORE_SCHEMECOLOR_INDEX" val="5"/>
  <p:tag name="KSO_WM_UNIT_FILL_TYPE" val="1"/>
  <p:tag name="KSO_WM_UNIT_SHADOW_SCHEMECOLOR_INDEX_BRIGHTNESS" val="-0.25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783_2*l_h_i*1_3_3"/>
  <p:tag name="KSO_WM_TEMPLATE_CATEGORY" val="diagram"/>
  <p:tag name="KSO_WM_TEMPLATE_INDEX" val="2022878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3"/>
  <p:tag name="KSO_WM_UNIT_FILL_FORE_SCHEMECOLOR_INDEX_BRIGHTNESS" val="0"/>
  <p:tag name="KSO_WM_UNIT_FILL_FORE_SCHEMECOLOR_INDEX" val="14"/>
  <p:tag name="KSO_WM_UNIT_FILL_TYPE" val="1"/>
  <p:tag name="KSO_WM_UNIT_SHADOW_SCHEMECOLOR_INDEX_BRIGHTNESS" val="-0.3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783_2*l_h_i*1_3_2"/>
  <p:tag name="KSO_WM_TEMPLATE_CATEGORY" val="diagram"/>
  <p:tag name="KSO_WM_TEMPLATE_INDEX" val="20228783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3_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783_2*l_h_f*1_3_1"/>
  <p:tag name="KSO_WM_TEMPLATE_CATEGORY" val="diagram"/>
  <p:tag name="KSO_WM_TEMPLATE_INDEX" val="20228783"/>
  <p:tag name="KSO_WM_UNIT_LAYERLEVEL" val="1_1_1"/>
  <p:tag name="KSO_WM_TAG_VERSION" val="1.0"/>
  <p:tag name="KSO_WM_BEAUTIFY_FLAG" val="#wm#"/>
  <p:tag name="KSO_WM_UNIT_SUBTYPE" val="a"/>
  <p:tag name="KSO_WM_UNIT_PRESET_TEXT" val="点击此处添加正文"/>
  <p:tag name="KSO_WM_UNIT_NOCLEAR" val="0"/>
  <p:tag name="KSO_WM_DIAGRAM_GROUP_CODE" val="l1-1"/>
  <p:tag name="KSO_WM_UNIT_TYPE" val="l_h_f"/>
  <p:tag name="KSO_WM_UNIT_INDEX" val="1_3_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783_2*l_h_i*1_2_1"/>
  <p:tag name="KSO_WM_TEMPLATE_CATEGORY" val="diagram"/>
  <p:tag name="KSO_WM_TEMPLATE_INDEX" val="2022878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FILL_FORE_SCHEMECOLOR_INDEX_BRIGHTNESS" val="0"/>
  <p:tag name="KSO_WM_UNIT_FILL_FORE_SCHEMECOLOR_INDEX" val="14"/>
  <p:tag name="KSO_WM_UNIT_FILL_TYPE" val="1"/>
  <p:tag name="KSO_WM_UNIT_SHADOW_SCHEMECOLOR_INDEX_BRIGHTNESS" val="-0.25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783_2*l_h_i*1_2_3"/>
  <p:tag name="KSO_WM_TEMPLATE_CATEGORY" val="diagram"/>
  <p:tag name="KSO_WM_TEMPLATE_INDEX" val="2022878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3"/>
  <p:tag name="KSO_WM_UNIT_FILL_FORE_SCHEMECOLOR_INDEX_BRIGHTNESS" val="0"/>
  <p:tag name="KSO_WM_UNIT_FILL_FORE_SCHEMECOLOR_INDEX" val="14"/>
  <p:tag name="KSO_WM_UNIT_FILL_TYPE" val="1"/>
  <p:tag name="KSO_WM_UNIT_SHADOW_SCHEMECOLOR_INDEX_BRIGHTNESS" val="-0.3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783_2*l_h_i*1_2_2"/>
  <p:tag name="KSO_WM_TEMPLATE_CATEGORY" val="diagram"/>
  <p:tag name="KSO_WM_TEMPLATE_INDEX" val="20228783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2_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783_2*l_h_i*1_1_1"/>
  <p:tag name="KSO_WM_TEMPLATE_CATEGORY" val="diagram"/>
  <p:tag name="KSO_WM_TEMPLATE_INDEX" val="2022878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FILL_FORE_SCHEMECOLOR_INDEX_BRIGHTNESS" val="0"/>
  <p:tag name="KSO_WM_UNIT_FILL_FORE_SCHEMECOLOR_INDEX" val="5"/>
  <p:tag name="KSO_WM_UNIT_FILL_TYPE" val="1"/>
  <p:tag name="KSO_WM_UNIT_SHADOW_SCHEMECOLOR_INDEX_BRIGHTNESS" val="-0.25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783_2*l_h_i*1_1_3"/>
  <p:tag name="KSO_WM_TEMPLATE_CATEGORY" val="diagram"/>
  <p:tag name="KSO_WM_TEMPLATE_INDEX" val="2022878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3"/>
  <p:tag name="KSO_WM_UNIT_FILL_FORE_SCHEMECOLOR_INDEX_BRIGHTNESS" val="0"/>
  <p:tag name="KSO_WM_UNIT_FILL_FORE_SCHEMECOLOR_INDEX" val="14"/>
  <p:tag name="KSO_WM_UNIT_FILL_TYPE" val="1"/>
  <p:tag name="KSO_WM_UNIT_SHADOW_SCHEMECOLOR_INDEX_BRIGHTNESS" val="-0.3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783_2*l_h_i*1_1_2"/>
  <p:tag name="KSO_WM_TEMPLATE_CATEGORY" val="diagram"/>
  <p:tag name="KSO_WM_TEMPLATE_INDEX" val="20228783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1_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783_2*l_h_f*1_1_1"/>
  <p:tag name="KSO_WM_TEMPLATE_CATEGORY" val="diagram"/>
  <p:tag name="KSO_WM_TEMPLATE_INDEX" val="20228783"/>
  <p:tag name="KSO_WM_UNIT_LAYERLEVEL" val="1_1_1"/>
  <p:tag name="KSO_WM_TAG_VERSION" val="1.0"/>
  <p:tag name="KSO_WM_BEAUTIFY_FLAG" val="#wm#"/>
  <p:tag name="KSO_WM_UNIT_SUBTYPE" val="a"/>
  <p:tag name="KSO_WM_UNIT_PRESET_TEXT" val="点击此处添加正文"/>
  <p:tag name="KSO_WM_UNIT_NOCLEAR" val="0"/>
  <p:tag name="KSO_WM_DIAGRAM_GROUP_CODE" val="l1-1"/>
  <p:tag name="KSO_WM_UNIT_TYPE" val="l_h_f"/>
  <p:tag name="KSO_WM_UNIT_INDEX" val="1_1_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8783_2*l_h_f*1_2_1"/>
  <p:tag name="KSO_WM_TEMPLATE_CATEGORY" val="diagram"/>
  <p:tag name="KSO_WM_TEMPLATE_INDEX" val="20228783"/>
  <p:tag name="KSO_WM_UNIT_LAYERLEVEL" val="1_1_1"/>
  <p:tag name="KSO_WM_TAG_VERSION" val="1.0"/>
  <p:tag name="KSO_WM_BEAUTIFY_FLAG" val="#wm#"/>
  <p:tag name="KSO_WM_UNIT_SUBTYPE" val="a"/>
  <p:tag name="KSO_WM_UNIT_PRESET_TEXT" val="点击此处添加正文"/>
  <p:tag name="KSO_WM_UNIT_NOCLEAR" val="0"/>
  <p:tag name="KSO_WM_DIAGRAM_GROUP_CODE" val="l1-1"/>
  <p:tag name="KSO_WM_UNIT_TYPE" val="l_h_f"/>
  <p:tag name="KSO_WM_UNIT_INDEX" val="1_2_1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203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7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TEXTBOXSTYLE_TYPE" val="3"/>
  <p:tag name="KSO_WM_UNIT_TEXT_FILL_FORE_SCHEMECOLOR_INDEX_BRIGHTNESS" val="0.25"/>
  <p:tag name="KSO_WM_UNIT_TEXT_FILL_FORE_SCHEMECOLOR_INDEX" val="13"/>
  <p:tag name="KSO_WM_UNIT_TEXT_FILL_TYPE" val="1"/>
</p:tagLst>
</file>

<file path=ppt/tags/tag204.xml><?xml version="1.0" encoding="utf-8"?>
<p:tagLst xmlns:p="http://schemas.openxmlformats.org/presentationml/2006/main">
  <p:tag name="KSO_WM_UNIT_TEXTBOXSTYLE_GUID" val="{78bdf654-9e37-497e-81d9-697bdc835158}"/>
</p:tagLst>
</file>

<file path=ppt/tags/tag205.xml><?xml version="1.0" encoding="utf-8"?>
<p:tagLst xmlns:p="http://schemas.openxmlformats.org/presentationml/2006/main">
  <p:tag name="KSO_WM_UNIT_TEXTBOXSTYLE_SHAPETYPE" val="1"/>
  <p:tag name="KSO_WM_UNIT_TEXTBOXSTYLE_ADJUSTLEFT" val="100_44.45"/>
  <p:tag name="KSO_WM_UNIT_TEXTBOXSTYLE_ADJUSTTOP" val="0_4.799999"/>
  <p:tag name="KSO_WM_UNIT_TEXTBOXSTYLE_ADJUSTWIDTH" val="-100_821.85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3_7*i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6.xml><?xml version="1.0" encoding="utf-8"?>
<p:tagLst xmlns:p="http://schemas.openxmlformats.org/presentationml/2006/main">
  <p:tag name="KSO_WM_UNIT_TEXTBOXSTYLE_SHAPETYPE" val="1"/>
  <p:tag name="KSO_WM_UNIT_TEXTBOXSTYLE_ADJUSTLEFT" val="0_-93.85001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7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7.xml><?xml version="1.0" encoding="utf-8"?>
<p:tagLst xmlns:p="http://schemas.openxmlformats.org/presentationml/2006/main">
  <p:tag name="KSO_WM_UNIT_TEXTBOXSTYLE_SHAPETYPE" val="1"/>
  <p:tag name="KSO_WM_UNIT_TEXTBOXSTYLE_ADJUSTLEFT" val="0_-71.95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3_7*i*3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8.xml><?xml version="1.0" encoding="utf-8"?>
<p:tagLst xmlns:p="http://schemas.openxmlformats.org/presentationml/2006/main">
  <p:tag name="KSO_WM_UNIT_TEXTBOXSTYLE_SHAPETYPE" val="1"/>
  <p:tag name="KSO_WM_UNIT_TEXTBOXSTYLE_ADJUSTLEFT" val="0_-49.3"/>
  <p:tag name="KSO_WM_UNIT_TEXTBOXSTYLE_ADJUSTTOP" val="0_4.799999"/>
  <p:tag name="KSO_WM_UNIT_TEXTBOXSTYLE_ADJUSTHEIGTH" val="100_-9.59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3_7*i*4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9.xml><?xml version="1.0" encoding="utf-8"?>
<p:tagLst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3_7*a*1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78bdf654-9e37-497e-81d9-697bdc835158}"/>
  <p:tag name="KSO_WM_UNIT_TEXTBOXSTYLE_TYPE" val="3"/>
  <p:tag name="KSO_WM_UNIT_TEXT_FILL_FORE_SCHEMECOLOR_INDEX_BRIGHTNESS" val="0.25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6"/>
</p:tagLst>
</file>

<file path=ppt/tags/tag210.xml><?xml version="1.0" encoding="utf-8"?>
<p:tagLst xmlns:p="http://schemas.openxmlformats.org/presentationml/2006/main">
  <p:tag name="KSO_WM_BEAUTIFY_FLAG" val="#wm#"/>
  <p:tag name="KSO_WM_TEMPLATE_CATEGORY" val="diagram"/>
  <p:tag name="KSO_WM_TEMPLATE_INDEX" val="20209527"/>
  <p:tag name="KSO_WM_SLIDE_ID" val="diagram20209527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SLIDE_LAYOUT" val="d"/>
  <p:tag name="KSO_WM_SLIDE_LAYOUT_CNT" val="1"/>
  <p:tag name="KSO_WM_TEMPLATE_THUMBS_INDEX" val="1、4、7、12、13、14、15、16、17、18、20、24、25、28、33、36、40、43、4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6-01-20T16:03:19&quot;,&quot;maxSize&quot;:{&quot;size1&quot;:2.310280974926772},&quot;minSize&quot;:{&quot;size1&quot;:2.310280974926772},&quot;normalSize&quot;:{&quot;size1&quot;:2.310280974926772},&quot;subLayout&quot;:[{&quot;id&quot;:&quot;2026-01-20T16:03:19&quot;,&quot;type&quot;:0},{&quot;id&quot;:&quot;2026-01-20T16:03:19&quot;,&quot;margin&quot;:{&quot;bottom&quot;:1.6929999589920044,&quot;left&quot;:1.6929999589920044,&quot;right&quot;:1.6929999589920044,&quot;top&quot;:1.2699999809265137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05426f0b1077440ebd8848530286d431&quot;,&quot;fill_align&quot;:&quot;cm&quot;,&quot;chip_types&quot;:[&quot;diagram&quot;,&quot;pictext&quot;,&quot;text&quot;,&quot;picture&quot;,&quot;chart&quot;,&quot;table&quot;,&quot;video&quot;]}]]"/>
  <p:tag name="KSO_WM_SLIDE_SIZE" val="864*324"/>
  <p:tag name="KSO_WM_SLIDE_POSITION" val="47*107"/>
  <p:tag name="KSO_WM_CHIP_XID" val="5f20142fc4814ce96fb1281b"/>
  <p:tag name="KSO_WM_CHIP_DECFILLPROP" val="[]"/>
  <p:tag name="KSO_WM_CHIP_GROUPID" val="5f20142fc4814ce96fb1281a"/>
  <p:tag name="KSO_WM_SLIDE_BK_DARK_LIGHT" val="2"/>
  <p:tag name="KSO_WM_SLIDE_BACKGROUND_TYPE" val="general"/>
  <p:tag name="KSO_WM_SLIDE_SUPPORT_FEATURE_TYPE" val="3"/>
  <p:tag name="KSO_WM_TEMPLATE_ASSEMBLE_XID" val="60656e904054ed1e2fb7fb93"/>
  <p:tag name="KSO_WM_TEMPLATE_ASSEMBLE_GROUPID" val="60656e904054ed1e2fb7fb93"/>
</p:tagLst>
</file>

<file path=ppt/tags/tag2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2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40"/>
</p:tagLst>
</file>

<file path=ppt/tags/tag2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3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5"/>
</p:tagLst>
</file>

<file path=ppt/tags/tag46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9"/>
</p:tagLst>
</file>

<file path=ppt/tags/tag4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</p:tagLst>
</file>

<file path=ppt/tags/tag5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60"/>
</p:tagLst>
</file>

<file path=ppt/tags/tag53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54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文本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58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59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文本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61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6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73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7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8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91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6"/>
</p:tagLst>
</file>

<file path=ppt/tags/tag9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D简约风通用总结报告&#10;">
  <a:themeElements>
    <a:clrScheme name="自定义 315">
      <a:dk1>
        <a:srgbClr val="333333"/>
      </a:dk1>
      <a:lt1>
        <a:srgbClr val="FFFFFF"/>
      </a:lt1>
      <a:dk2>
        <a:srgbClr val="031A2F"/>
      </a:dk2>
      <a:lt2>
        <a:srgbClr val="E6EFFE"/>
      </a:lt2>
      <a:accent1>
        <a:srgbClr val="0272EC"/>
      </a:accent1>
      <a:accent2>
        <a:srgbClr val="3758FB"/>
      </a:accent2>
      <a:accent3>
        <a:srgbClr val="6542FC"/>
      </a:accent3>
      <a:accent4>
        <a:srgbClr val="9B42FC"/>
      </a:accent4>
      <a:accent5>
        <a:srgbClr val="D042FC"/>
      </a:accent5>
      <a:accent6>
        <a:srgbClr val="FB43CB"/>
      </a:accent6>
      <a:hlink>
        <a:srgbClr val="0026E5"/>
      </a:hlink>
      <a:folHlink>
        <a:srgbClr val="7E1FAD"/>
      </a:folHlink>
    </a:clrScheme>
    <a:fontScheme name="qmj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6">
    <a:dk1>
      <a:srgbClr val="000000"/>
    </a:dk1>
    <a:lt1>
      <a:srgbClr val="FFFFFF"/>
    </a:lt1>
    <a:dk2>
      <a:srgbClr val="44546A"/>
    </a:dk2>
    <a:lt2>
      <a:srgbClr val="E7E6E6"/>
    </a:lt2>
    <a:accent1>
      <a:srgbClr val="6780FB"/>
    </a:accent1>
    <a:accent2>
      <a:srgbClr val="AC68FB"/>
    </a:accent2>
    <a:accent3>
      <a:srgbClr val="F75090"/>
    </a:accent3>
    <a:accent4>
      <a:srgbClr val="FF5958"/>
    </a:accent4>
    <a:accent5>
      <a:srgbClr val="FF920C"/>
    </a:accent5>
    <a:accent6>
      <a:srgbClr val="ABD500"/>
    </a:accent6>
    <a:hlink>
      <a:srgbClr val="0026E5"/>
    </a:hlink>
    <a:folHlink>
      <a:srgbClr val="7E1FAD"/>
    </a:folHlink>
  </a:clrScheme>
  <a:fontScheme name="WPS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WPS 演示</Application>
  <PresentationFormat/>
  <Paragraphs>301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Wingdings</vt:lpstr>
      <vt:lpstr>方正小标宋简体</vt:lpstr>
      <vt:lpstr>江城圆体 400W</vt:lpstr>
      <vt:lpstr>仿宋_GB2312</vt:lpstr>
      <vt:lpstr>汉仪旗黑-85S</vt:lpstr>
      <vt:lpstr>黑体</vt:lpstr>
      <vt:lpstr>Viner Hand ITC</vt:lpstr>
      <vt:lpstr>汉仪旗黑-85S</vt:lpstr>
      <vt:lpstr>Segoe UI</vt:lpstr>
      <vt:lpstr>Times New Roman</vt:lpstr>
      <vt:lpstr>Office 主题</vt:lpstr>
      <vt:lpstr>默认设计模板</vt:lpstr>
      <vt:lpstr>3D简约风通用总结报告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张晋浩</dc:creator>
  <cp:lastModifiedBy>初心育人</cp:lastModifiedBy>
  <cp:revision>1</cp:revision>
  <dcterms:created xsi:type="dcterms:W3CDTF">2026-01-20T08:04:47Z</dcterms:created>
  <dcterms:modified xsi:type="dcterms:W3CDTF">2026-01-20T08:04:47Z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65162256FAC444E19C30150B615ACDC7_13</vt:lpwstr>
  </property>
</Properties>
</file>